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A2451FB-18F2-4D55-99B9-F94DC1DA5A0A}">
  <a:tblStyle styleId="{DA2451FB-18F2-4D55-99B9-F94DC1DA5A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1" y="-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№1</a:t>
            </a:r>
            <a:r>
              <a:rPr lang="ru-RU" sz="1600" baseline="0" dirty="0"/>
              <a:t> Знаком л</a:t>
            </a:r>
            <a:r>
              <a:rPr lang="ru-RU" sz="1600" baseline="0" dirty="0" smtClean="0"/>
              <a:t>и </a:t>
            </a:r>
            <a:r>
              <a:rPr lang="ru-RU" sz="1600" baseline="0" dirty="0"/>
              <a:t>ты с явлением </a:t>
            </a:r>
            <a:r>
              <a:rPr lang="ru-RU" sz="1600" baseline="0" dirty="0" err="1"/>
              <a:t>буллинга</a:t>
            </a:r>
            <a:r>
              <a:rPr lang="ru-RU" sz="1600" baseline="0" dirty="0"/>
              <a:t>(травли) в техникумах?</a:t>
            </a:r>
            <a:endParaRPr lang="ru-RU" sz="1600" dirty="0"/>
          </a:p>
        </c:rich>
      </c:tx>
      <c:layout>
        <c:manualLayout>
          <c:xMode val="edge"/>
          <c:yMode val="edge"/>
          <c:x val="9.7083959110946067E-4"/>
          <c:y val="3.6681987245976216E-3"/>
        </c:manualLayout>
      </c:layout>
      <c:overlay val="1"/>
    </c:title>
    <c:plotArea>
      <c:layout>
        <c:manualLayout>
          <c:layoutTarget val="inner"/>
          <c:xMode val="edge"/>
          <c:yMode val="edge"/>
          <c:x val="1.7094974232632076E-2"/>
          <c:y val="0.13036945789822427"/>
          <c:w val="0.5993168901704975"/>
          <c:h val="0.865679952468497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вопрос№1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никогда об этом не слышал</c:v>
                </c:pt>
                <c:pt idx="1">
                  <c:v>слышал,что буллинг(травля) существует</c:v>
                </c:pt>
                <c:pt idx="2">
                  <c:v>сталкивался лично с буллингом(травлей)</c:v>
                </c:pt>
                <c:pt idx="3">
                  <c:v>сталкивались с буллингом(травлей) мои знакомые,родственники</c:v>
                </c:pt>
                <c:pt idx="4">
                  <c:v>другое мнение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35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76-4B1A-BD58-622140CE6202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4651327563223149"/>
          <c:y val="0.15384187065085189"/>
          <c:w val="0.3370765828141461"/>
          <c:h val="0.83453717442630859"/>
        </c:manualLayout>
      </c:layout>
      <c:overlay val="1"/>
    </c:legend>
    <c:plotVisOnly val="1"/>
    <c:dispBlanksAs val="zero"/>
    <c:showDLblsOverMax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№2 Я сталкивался с буллингом</a:t>
            </a:r>
          </a:p>
        </c:rich>
      </c:tx>
      <c:layout>
        <c:manualLayout>
          <c:xMode val="edge"/>
          <c:yMode val="edge"/>
          <c:x val="3.389938757655292E-2"/>
          <c:y val="2.9058110134091981E-3"/>
        </c:manualLayout>
      </c:layout>
      <c:overlay val="1"/>
    </c:title>
    <c:plotArea>
      <c:layout>
        <c:manualLayout>
          <c:layoutTarget val="inner"/>
          <c:xMode val="edge"/>
          <c:yMode val="edge"/>
          <c:x val="3.3975284339457561E-2"/>
          <c:y val="8.4290835368257613E-2"/>
          <c:w val="0.63416058930967378"/>
          <c:h val="0.915709117413519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вопрос№2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 школе</c:v>
                </c:pt>
                <c:pt idx="1">
                  <c:v>в техникуме</c:v>
                </c:pt>
                <c:pt idx="2">
                  <c:v>в спортивной секции, кружке, клубе по интересам, музыкальной школе, в соцсети и т.п</c:v>
                </c:pt>
                <c:pt idx="3">
                  <c:v>во дворе</c:v>
                </c:pt>
                <c:pt idx="4">
                  <c:v>другое мнение(не сталкивались)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7</c:v>
                </c:pt>
                <c:pt idx="2">
                  <c:v>6</c:v>
                </c:pt>
                <c:pt idx="3">
                  <c:v>8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EC-4382-B93F-6AABFF3EE06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6885929266292121"/>
          <c:y val="7.600418980593189E-2"/>
          <c:w val="0.33114070733707957"/>
          <c:h val="0.83266600537241242"/>
        </c:manualLayout>
      </c:layout>
      <c:overlay val="1"/>
    </c:legend>
    <c:plotVisOnly val="1"/>
    <c:dispBlanksAs val="zero"/>
    <c:showDLblsOverMax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№3 Если ты столкнешься с буллингом,</a:t>
            </a:r>
            <a:r>
              <a:rPr lang="ru-RU" baseline="0"/>
              <a:t> к кому обратишься в первую очередь?</a:t>
            </a:r>
            <a:endParaRPr lang="ru-RU"/>
          </a:p>
        </c:rich>
      </c:tx>
      <c:layout>
        <c:manualLayout>
          <c:xMode val="edge"/>
          <c:yMode val="edge"/>
          <c:x val="0.12847639931756383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1646501732737111"/>
          <c:y val="0.19542353742639312"/>
          <c:w val="0.51890165002618494"/>
          <c:h val="0.801743895296017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вопрос№3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классный руководитель</c:v>
                </c:pt>
                <c:pt idx="1">
                  <c:v>директор школы родители</c:v>
                </c:pt>
                <c:pt idx="2">
                  <c:v>родители</c:v>
                </c:pt>
                <c:pt idx="3">
                  <c:v>психолог </c:v>
                </c:pt>
                <c:pt idx="4">
                  <c:v>старшие друзья </c:v>
                </c:pt>
                <c:pt idx="5">
                  <c:v>другое мнение(никому не будут обращаться)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16-4339-900D-4E1740C9459A}"/>
            </c:ext>
          </c:extLst>
        </c:ser>
        <c:firstSliceAng val="0"/>
      </c:pieChart>
    </c:plotArea>
    <c:legend>
      <c:legendPos val="r"/>
      <c:layout/>
      <c:overlay val="1"/>
    </c:legend>
    <c:plotVisOnly val="1"/>
    <c:dispBlanksAs val="zero"/>
    <c:showDLblsOverMax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№4 Как, по твоему мнениею, можно решить проблему</a:t>
            </a:r>
            <a:r>
              <a:rPr lang="ru-RU" baseline="0"/>
              <a:t> буллинга?</a:t>
            </a:r>
            <a:endParaRPr lang="ru-RU"/>
          </a:p>
        </c:rich>
      </c:tx>
      <c:layout>
        <c:manualLayout>
          <c:xMode val="edge"/>
          <c:yMode val="edge"/>
          <c:x val="0.15377252342045905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1603417694827925"/>
          <c:y val="0.15999995520561189"/>
          <c:w val="0.53164504028478476"/>
          <c:h val="0.84000004479438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вопрос№4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проводить мероприятия, беседы со студентами</c:v>
                </c:pt>
                <c:pt idx="1">
                  <c:v>проводить встречи с психологами</c:v>
                </c:pt>
                <c:pt idx="2">
                  <c:v>организовть телефон доверия специально для подростков </c:v>
                </c:pt>
                <c:pt idx="3">
                  <c:v>разьираться лично</c:v>
                </c:pt>
                <c:pt idx="4">
                  <c:v>все варианты ответов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4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5B-40A5-8229-D4BF307136D2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6705082066847821"/>
          <c:y val="0.15645559924252694"/>
          <c:w val="0.33294917933152252"/>
          <c:h val="0.75108850363226498"/>
        </c:manualLayout>
      </c:layout>
      <c:overlay val="1"/>
    </c:legend>
    <c:plotVisOnly val="1"/>
    <c:dispBlanksAs val="zero"/>
    <c:showDLblsOverMax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sz="1600"/>
              <a:t>№5 Возможно, у тебя есть еще предложения по предотвращению</a:t>
            </a:r>
            <a:r>
              <a:rPr lang="ru-RU" sz="1600" baseline="0"/>
              <a:t> случаев буллинга?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3.627682895278754E-2"/>
          <c:y val="0.17777653349757838"/>
          <c:w val="0.5547561761698897"/>
          <c:h val="0.822223466502421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вопрос№5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ничего не могут предложить</c:v>
                </c:pt>
                <c:pt idx="1">
                  <c:v>проводить беседы </c:v>
                </c:pt>
                <c:pt idx="2">
                  <c:v>лично разбираться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42-4EFA-B3D9-5C3839294377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6291997634805511"/>
          <c:y val="0.23294025188675102"/>
          <c:w val="0.32422863862006496"/>
          <c:h val="0.46427846524258815"/>
        </c:manualLayout>
      </c:layout>
      <c:overlay val="1"/>
    </c:legend>
    <c:plotVisOnly val="1"/>
    <c:dispBlanksAs val="zero"/>
    <c:showDLblsOverMax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/>
              <a:t>№6 Укажи свой возраст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8733889833316952"/>
          <c:y val="0.11282045207863141"/>
          <c:w val="0.51162731646210835"/>
          <c:h val="0.846153928983684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вопрос№6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15-17</c:v>
                </c:pt>
                <c:pt idx="1">
                  <c:v>старше 17</c:v>
                </c:pt>
                <c:pt idx="2">
                  <c:v>ничего не отметили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83-413C-86F2-8FE40AF4A19F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73147432562736459"/>
          <c:y val="0.21239533621625353"/>
          <c:w val="0.25612259580482982"/>
          <c:h val="0.38033736841651877"/>
        </c:manualLayout>
      </c:layout>
      <c:overlay val="1"/>
    </c:legend>
    <c:plotVisOnly val="1"/>
    <c:dispBlanksAs val="zero"/>
    <c:showDLblsOverMax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0.12755648969286226"/>
                  <c:y val="-0.25777597357148857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Мне кажется, что в нашем классе часто происходят акты насилия(обзывания, насмешки, обидные жесты)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E42-4571-BD5A-02618A6C9A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-0.29579565359024768"/>
                  <c:y val="0.49777429379321941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Мне кажется, что в нашем классе часто происходят акты насилия(обзывания, насмешки, обидные жесты)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5E42-4571-BD5A-02618A6C9A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пара случаев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.27096110794836598"/>
                  <c:y val="0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Мне кажется, что в нашем классе часто происходят акты насилия(обзывания, насмешки, обидные жесты)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5E42-4571-BD5A-02618A6C9A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так и должно быть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.12226293895231152"/>
                  <c:y val="9.7777093423668096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Мне кажется, что в нашем классе часто происходят акты насилия(обзывания, насмешки, обидные жесты)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3-5E42-4571-BD5A-02618A6C9A4D}"/>
            </c:ext>
          </c:extLst>
        </c:ser>
        <c:gapWidth val="219"/>
        <c:overlap val="-27"/>
        <c:axId val="194838912"/>
        <c:axId val="302929024"/>
      </c:barChart>
      <c:catAx>
        <c:axId val="194838912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302929024"/>
        <c:crosses val="autoZero"/>
        <c:auto val="1"/>
        <c:lblAlgn val="ctr"/>
        <c:lblOffset val="100"/>
        <c:noMultiLvlLbl val="1"/>
      </c:catAx>
      <c:valAx>
        <c:axId val="302929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19483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.58412289577775689"/>
                  <c:y val="-0.1777765334975783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да; В </a:t>
                    </a:r>
                    <a:r>
                      <a:rPr lang="ru-RU" dirty="0" smtClean="0"/>
                      <a:t>группе </a:t>
                    </a:r>
                    <a:r>
                      <a:rPr lang="ru-RU" dirty="0"/>
                      <a:t>есть ребята, которых боятся все; 33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 классе есть ребята, которых боятся все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F03-49FB-A8EA-0858DDBAF0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.37777513368235405"/>
                  <c:y val="0.3733307203449147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нет; В </a:t>
                    </a:r>
                    <a:r>
                      <a:rPr lang="ru-RU" dirty="0" smtClean="0"/>
                      <a:t>группе </a:t>
                    </a:r>
                    <a:r>
                      <a:rPr lang="ru-RU" dirty="0"/>
                      <a:t>есть ребята, которых боятся все; 61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 классе есть ребята, которых боятся все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2F03-49FB-A8EA-0858DDBAF0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 сам из их числа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1"/>
          <c:dLbls>
            <c:dLbl>
              <c:idx val="0"/>
              <c:layout>
                <c:manualLayout>
                  <c:x val="0.17142737158695057"/>
                  <c:y val="3.99997200369552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я сам из их числа ; В </a:t>
                    </a:r>
                    <a:r>
                      <a:rPr lang="ru-RU" dirty="0" smtClean="0"/>
                      <a:t>группе </a:t>
                    </a:r>
                    <a:r>
                      <a:rPr lang="ru-RU" dirty="0"/>
                      <a:t>есть ребята, которых боятся все; 2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 классе есть ребята, которых боятся все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2F03-49FB-A8EA-0858DDBAF005}"/>
            </c:ext>
          </c:extLst>
        </c:ser>
        <c:gapWidth val="219"/>
        <c:overlap val="-27"/>
        <c:axId val="233775104"/>
        <c:axId val="285250304"/>
      </c:barChart>
      <c:catAx>
        <c:axId val="23377510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285250304"/>
        <c:crosses val="autoZero"/>
        <c:auto val="1"/>
        <c:lblAlgn val="ctr"/>
        <c:lblOffset val="100"/>
        <c:noMultiLvlLbl val="1"/>
      </c:catAx>
      <c:valAx>
        <c:axId val="285250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cross"/>
        <c:tickLblPos val="nextTo"/>
        <c:crossAx val="23377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1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0.13644</cdr:y>
    </cdr:to>
    <cdr:sp macro="" textlink="">
      <cdr:nvSpPr>
        <cdr:cNvPr id="2" name="Подзаголовок 10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0"/>
          <a:ext cx="7724100" cy="497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t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L="457200" marR="0" lvl="0" indent="-34290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500" b="0" i="0" u="none" strike="noStrike" cap="none">
              <a:solidFill>
                <a:srgbClr val="FFFFFF"/>
              </a:solidFill>
              <a:latin typeface="Inconsolata"/>
              <a:ea typeface="Inconsolata"/>
              <a:cs typeface="Inconsolata"/>
              <a:sym typeface="Inconsolata"/>
            </a:defRPr>
          </a:lvl1pPr>
          <a:lvl2pPr marL="914400" marR="0" lvl="1" indent="-31750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2pPr>
          <a:lvl3pPr marL="1371600" marR="0" lvl="2" indent="-317500" algn="ctr" rtl="0">
            <a:lnSpc>
              <a:spcPct val="100000"/>
            </a:lnSpc>
            <a:spcBef>
              <a:spcPts val="160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3pPr>
          <a:lvl4pPr marL="1828800" marR="0" lvl="3" indent="-317500" algn="ctr" rtl="0">
            <a:lnSpc>
              <a:spcPct val="100000"/>
            </a:lnSpc>
            <a:spcBef>
              <a:spcPts val="160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4pPr>
          <a:lvl5pPr marL="2286000" marR="0" lvl="4" indent="-317500" algn="ctr" rtl="0">
            <a:lnSpc>
              <a:spcPct val="100000"/>
            </a:lnSpc>
            <a:spcBef>
              <a:spcPts val="160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5pPr>
          <a:lvl6pPr marL="2743200" marR="0" lvl="5" indent="-317500" algn="ctr" rtl="0">
            <a:lnSpc>
              <a:spcPct val="100000"/>
            </a:lnSpc>
            <a:spcBef>
              <a:spcPts val="160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6pPr>
          <a:lvl7pPr marL="3200400" marR="0" lvl="6" indent="-317500" algn="ctr" rtl="0">
            <a:lnSpc>
              <a:spcPct val="100000"/>
            </a:lnSpc>
            <a:spcBef>
              <a:spcPts val="160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7pPr>
          <a:lvl8pPr marL="3657600" marR="0" lvl="7" indent="-317500" algn="ctr" rtl="0">
            <a:lnSpc>
              <a:spcPct val="100000"/>
            </a:lnSpc>
            <a:spcBef>
              <a:spcPts val="1600"/>
            </a:spcBef>
            <a:spcAft>
              <a:spcPts val="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8pPr>
          <a:lvl9pPr marL="4114800" marR="0" lvl="8" indent="-317500" algn="ctr" rtl="0">
            <a:lnSpc>
              <a:spcPct val="100000"/>
            </a:lnSpc>
            <a:spcBef>
              <a:spcPts val="1600"/>
            </a:spcBef>
            <a:spcAft>
              <a:spcPts val="1600"/>
            </a:spcAft>
            <a:buClr>
              <a:srgbClr val="FFFFFF"/>
            </a:buClr>
            <a:buSzPts val="1600"/>
            <a:buFont typeface="Philosopher"/>
            <a:buNone/>
            <a:defRPr sz="1600" b="0" i="0" u="none" strike="noStrike" cap="none">
              <a:solidFill>
                <a:srgbClr val="FFFFFF"/>
              </a:solidFill>
              <a:latin typeface="Philosopher"/>
              <a:ea typeface="Philosopher"/>
              <a:cs typeface="Philosopher"/>
              <a:sym typeface="Philosopher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gc8491342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1" name="Google Shape;3371;gc8491342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2" name="Google Shape;38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3" name="Google Shape;38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2" name="Google Shape;3852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c80bffb27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c80bffb27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1" name="Google Shape;3871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2" name="Google Shape;3882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Google Shape;3889;gc6619e5640_0_26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0" name="Google Shape;3890;gc6619e5640_0_26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7" name="Google Shape;337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" name="Google Shape;3382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3" name="Google Shape;3383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c84913428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c84913428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3" name="Google Shape;3693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5" name="Google Shape;3725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gcbddcb4b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2" name="Google Shape;3762;gcbddcb4b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192250" y="1120125"/>
            <a:ext cx="6759300" cy="21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07550" y="33511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939325" y="310613"/>
            <a:ext cx="1312350" cy="638775"/>
            <a:chOff x="2378750" y="627850"/>
            <a:chExt cx="1312350" cy="638775"/>
          </a:xfrm>
        </p:grpSpPr>
        <p:sp>
          <p:nvSpPr>
            <p:cNvPr id="14" name="Google Shape;14;p2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5400000">
            <a:off x="7693825" y="3764088"/>
            <a:ext cx="1312350" cy="638775"/>
            <a:chOff x="2378750" y="627850"/>
            <a:chExt cx="1312350" cy="638775"/>
          </a:xfrm>
        </p:grpSpPr>
        <p:sp>
          <p:nvSpPr>
            <p:cNvPr id="29" name="Google Shape;29;p2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7869525" y="584850"/>
            <a:ext cx="728775" cy="694150"/>
          </a:xfrm>
          <a:custGeom>
            <a:avLst/>
            <a:gdLst/>
            <a:ahLst/>
            <a:cxnLst/>
            <a:rect l="l" t="t" r="r" b="b"/>
            <a:pathLst>
              <a:path w="29151" h="27766" extrusionOk="0">
                <a:moveTo>
                  <a:pt x="4317" y="2872"/>
                </a:moveTo>
                <a:lnTo>
                  <a:pt x="4347" y="2944"/>
                </a:lnTo>
                <a:lnTo>
                  <a:pt x="4347" y="2944"/>
                </a:lnTo>
                <a:cubicBezTo>
                  <a:pt x="4346" y="2920"/>
                  <a:pt x="4341" y="2896"/>
                  <a:pt x="4317" y="2872"/>
                </a:cubicBezTo>
                <a:close/>
                <a:moveTo>
                  <a:pt x="4347" y="2944"/>
                </a:moveTo>
                <a:cubicBezTo>
                  <a:pt x="4347" y="2950"/>
                  <a:pt x="4347" y="2957"/>
                  <a:pt x="4347" y="2963"/>
                </a:cubicBezTo>
                <a:cubicBezTo>
                  <a:pt x="4349" y="2961"/>
                  <a:pt x="4351" y="2958"/>
                  <a:pt x="4352" y="2956"/>
                </a:cubicBezTo>
                <a:lnTo>
                  <a:pt x="4352" y="2956"/>
                </a:lnTo>
                <a:lnTo>
                  <a:pt x="4347" y="2944"/>
                </a:lnTo>
                <a:close/>
                <a:moveTo>
                  <a:pt x="12820" y="1"/>
                </a:moveTo>
                <a:cubicBezTo>
                  <a:pt x="12608" y="1"/>
                  <a:pt x="12392" y="14"/>
                  <a:pt x="12189" y="14"/>
                </a:cubicBezTo>
                <a:cubicBezTo>
                  <a:pt x="12144" y="10"/>
                  <a:pt x="12100" y="8"/>
                  <a:pt x="12059" y="8"/>
                </a:cubicBezTo>
                <a:cubicBezTo>
                  <a:pt x="11795" y="8"/>
                  <a:pt x="11601" y="84"/>
                  <a:pt x="11338" y="136"/>
                </a:cubicBezTo>
                <a:cubicBezTo>
                  <a:pt x="11065" y="166"/>
                  <a:pt x="10882" y="136"/>
                  <a:pt x="10609" y="227"/>
                </a:cubicBezTo>
                <a:cubicBezTo>
                  <a:pt x="10244" y="379"/>
                  <a:pt x="9849" y="470"/>
                  <a:pt x="9484" y="622"/>
                </a:cubicBezTo>
                <a:cubicBezTo>
                  <a:pt x="8542" y="1017"/>
                  <a:pt x="7509" y="1291"/>
                  <a:pt x="6627" y="1777"/>
                </a:cubicBezTo>
                <a:cubicBezTo>
                  <a:pt x="6262" y="1990"/>
                  <a:pt x="5928" y="2264"/>
                  <a:pt x="5502" y="2416"/>
                </a:cubicBezTo>
                <a:cubicBezTo>
                  <a:pt x="5049" y="2567"/>
                  <a:pt x="4655" y="2538"/>
                  <a:pt x="4352" y="2956"/>
                </a:cubicBezTo>
                <a:lnTo>
                  <a:pt x="4352" y="2956"/>
                </a:lnTo>
                <a:lnTo>
                  <a:pt x="4469" y="3236"/>
                </a:lnTo>
                <a:cubicBezTo>
                  <a:pt x="3983" y="3510"/>
                  <a:pt x="3679" y="3875"/>
                  <a:pt x="3344" y="4209"/>
                </a:cubicBezTo>
                <a:cubicBezTo>
                  <a:pt x="3040" y="4543"/>
                  <a:pt x="2888" y="4847"/>
                  <a:pt x="2676" y="5212"/>
                </a:cubicBezTo>
                <a:cubicBezTo>
                  <a:pt x="2402" y="5668"/>
                  <a:pt x="2128" y="6124"/>
                  <a:pt x="1885" y="6610"/>
                </a:cubicBezTo>
                <a:cubicBezTo>
                  <a:pt x="1551" y="7218"/>
                  <a:pt x="1308" y="7826"/>
                  <a:pt x="1065" y="8495"/>
                </a:cubicBezTo>
                <a:cubicBezTo>
                  <a:pt x="882" y="9072"/>
                  <a:pt x="700" y="9680"/>
                  <a:pt x="517" y="10288"/>
                </a:cubicBezTo>
                <a:cubicBezTo>
                  <a:pt x="366" y="10866"/>
                  <a:pt x="396" y="11474"/>
                  <a:pt x="305" y="12081"/>
                </a:cubicBezTo>
                <a:cubicBezTo>
                  <a:pt x="92" y="13388"/>
                  <a:pt x="1" y="14787"/>
                  <a:pt x="214" y="16094"/>
                </a:cubicBezTo>
                <a:cubicBezTo>
                  <a:pt x="335" y="16671"/>
                  <a:pt x="366" y="17279"/>
                  <a:pt x="517" y="17826"/>
                </a:cubicBezTo>
                <a:cubicBezTo>
                  <a:pt x="669" y="18313"/>
                  <a:pt x="730" y="18890"/>
                  <a:pt x="973" y="19346"/>
                </a:cubicBezTo>
                <a:cubicBezTo>
                  <a:pt x="1399" y="20258"/>
                  <a:pt x="1916" y="21200"/>
                  <a:pt x="2493" y="22021"/>
                </a:cubicBezTo>
                <a:cubicBezTo>
                  <a:pt x="3527" y="23571"/>
                  <a:pt x="4925" y="25121"/>
                  <a:pt x="6657" y="26063"/>
                </a:cubicBezTo>
                <a:cubicBezTo>
                  <a:pt x="8299" y="26945"/>
                  <a:pt x="10214" y="27097"/>
                  <a:pt x="12037" y="27431"/>
                </a:cubicBezTo>
                <a:cubicBezTo>
                  <a:pt x="12767" y="27553"/>
                  <a:pt x="13496" y="27553"/>
                  <a:pt x="14196" y="27674"/>
                </a:cubicBezTo>
                <a:cubicBezTo>
                  <a:pt x="14515" y="27735"/>
                  <a:pt x="14902" y="27766"/>
                  <a:pt x="15290" y="27766"/>
                </a:cubicBezTo>
                <a:cubicBezTo>
                  <a:pt x="15677" y="27766"/>
                  <a:pt x="16065" y="27735"/>
                  <a:pt x="16384" y="27674"/>
                </a:cubicBezTo>
                <a:cubicBezTo>
                  <a:pt x="17539" y="27492"/>
                  <a:pt x="18694" y="27006"/>
                  <a:pt x="19819" y="26580"/>
                </a:cubicBezTo>
                <a:cubicBezTo>
                  <a:pt x="20579" y="26307"/>
                  <a:pt x="21278" y="25911"/>
                  <a:pt x="21977" y="25516"/>
                </a:cubicBezTo>
                <a:cubicBezTo>
                  <a:pt x="22281" y="25364"/>
                  <a:pt x="22646" y="25212"/>
                  <a:pt x="22950" y="25030"/>
                </a:cubicBezTo>
                <a:cubicBezTo>
                  <a:pt x="23284" y="24756"/>
                  <a:pt x="23527" y="24544"/>
                  <a:pt x="23922" y="24331"/>
                </a:cubicBezTo>
                <a:cubicBezTo>
                  <a:pt x="24500" y="24027"/>
                  <a:pt x="24925" y="23510"/>
                  <a:pt x="25412" y="23054"/>
                </a:cubicBezTo>
                <a:cubicBezTo>
                  <a:pt x="26019" y="22477"/>
                  <a:pt x="26871" y="21838"/>
                  <a:pt x="27205" y="21079"/>
                </a:cubicBezTo>
                <a:cubicBezTo>
                  <a:pt x="27509" y="20349"/>
                  <a:pt x="27904" y="19711"/>
                  <a:pt x="28117" y="18951"/>
                </a:cubicBezTo>
                <a:cubicBezTo>
                  <a:pt x="28330" y="18191"/>
                  <a:pt x="28421" y="17462"/>
                  <a:pt x="28573" y="16702"/>
                </a:cubicBezTo>
                <a:cubicBezTo>
                  <a:pt x="28968" y="15030"/>
                  <a:pt x="29150" y="13297"/>
                  <a:pt x="28846" y="11595"/>
                </a:cubicBezTo>
                <a:cubicBezTo>
                  <a:pt x="28634" y="10501"/>
                  <a:pt x="28269" y="9164"/>
                  <a:pt x="27539" y="8252"/>
                </a:cubicBezTo>
                <a:cubicBezTo>
                  <a:pt x="27327" y="7948"/>
                  <a:pt x="27175" y="7674"/>
                  <a:pt x="26931" y="7431"/>
                </a:cubicBezTo>
                <a:cubicBezTo>
                  <a:pt x="26475" y="6975"/>
                  <a:pt x="25928" y="6610"/>
                  <a:pt x="25503" y="6154"/>
                </a:cubicBezTo>
                <a:cubicBezTo>
                  <a:pt x="25351" y="5972"/>
                  <a:pt x="25138" y="5850"/>
                  <a:pt x="24986" y="5668"/>
                </a:cubicBezTo>
                <a:cubicBezTo>
                  <a:pt x="24804" y="5486"/>
                  <a:pt x="24682" y="5273"/>
                  <a:pt x="24469" y="5091"/>
                </a:cubicBezTo>
                <a:cubicBezTo>
                  <a:pt x="23497" y="4209"/>
                  <a:pt x="22950" y="2963"/>
                  <a:pt x="21734" y="2325"/>
                </a:cubicBezTo>
                <a:cubicBezTo>
                  <a:pt x="21460" y="2173"/>
                  <a:pt x="21247" y="1960"/>
                  <a:pt x="20974" y="1838"/>
                </a:cubicBezTo>
                <a:cubicBezTo>
                  <a:pt x="20791" y="1747"/>
                  <a:pt x="20579" y="1686"/>
                  <a:pt x="20396" y="1595"/>
                </a:cubicBezTo>
                <a:cubicBezTo>
                  <a:pt x="19849" y="1321"/>
                  <a:pt x="19363" y="1109"/>
                  <a:pt x="18725" y="1017"/>
                </a:cubicBezTo>
                <a:cubicBezTo>
                  <a:pt x="18208" y="926"/>
                  <a:pt x="17569" y="835"/>
                  <a:pt x="17083" y="653"/>
                </a:cubicBezTo>
                <a:cubicBezTo>
                  <a:pt x="16810" y="562"/>
                  <a:pt x="16688" y="531"/>
                  <a:pt x="16414" y="501"/>
                </a:cubicBezTo>
                <a:cubicBezTo>
                  <a:pt x="16171" y="470"/>
                  <a:pt x="15989" y="410"/>
                  <a:pt x="15776" y="379"/>
                </a:cubicBezTo>
                <a:cubicBezTo>
                  <a:pt x="15229" y="318"/>
                  <a:pt x="14712" y="288"/>
                  <a:pt x="14196" y="227"/>
                </a:cubicBezTo>
                <a:cubicBezTo>
                  <a:pt x="13831" y="166"/>
                  <a:pt x="13496" y="45"/>
                  <a:pt x="13132" y="14"/>
                </a:cubicBezTo>
                <a:cubicBezTo>
                  <a:pt x="13030" y="4"/>
                  <a:pt x="12926" y="1"/>
                  <a:pt x="128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54700" y="250550"/>
            <a:ext cx="554000" cy="481100"/>
          </a:xfrm>
          <a:custGeom>
            <a:avLst/>
            <a:gdLst/>
            <a:ahLst/>
            <a:cxnLst/>
            <a:rect l="l" t="t" r="r" b="b"/>
            <a:pathLst>
              <a:path w="22160" h="19244" extrusionOk="0">
                <a:moveTo>
                  <a:pt x="10828" y="1"/>
                </a:moveTo>
                <a:cubicBezTo>
                  <a:pt x="10457" y="1"/>
                  <a:pt x="10146" y="296"/>
                  <a:pt x="10001" y="702"/>
                </a:cubicBezTo>
                <a:cubicBezTo>
                  <a:pt x="9454" y="2070"/>
                  <a:pt x="10609" y="3985"/>
                  <a:pt x="11125" y="5201"/>
                </a:cubicBezTo>
                <a:cubicBezTo>
                  <a:pt x="11581" y="6356"/>
                  <a:pt x="12281" y="7389"/>
                  <a:pt x="12767" y="8514"/>
                </a:cubicBezTo>
                <a:cubicBezTo>
                  <a:pt x="13192" y="9486"/>
                  <a:pt x="13891" y="10246"/>
                  <a:pt x="14287" y="11249"/>
                </a:cubicBezTo>
                <a:cubicBezTo>
                  <a:pt x="14378" y="11553"/>
                  <a:pt x="14469" y="11857"/>
                  <a:pt x="14621" y="12161"/>
                </a:cubicBezTo>
                <a:cubicBezTo>
                  <a:pt x="14773" y="12404"/>
                  <a:pt x="15077" y="12526"/>
                  <a:pt x="15229" y="12799"/>
                </a:cubicBezTo>
                <a:cubicBezTo>
                  <a:pt x="15381" y="13043"/>
                  <a:pt x="15624" y="13711"/>
                  <a:pt x="15594" y="14015"/>
                </a:cubicBezTo>
                <a:cubicBezTo>
                  <a:pt x="15411" y="13529"/>
                  <a:pt x="14955" y="13195"/>
                  <a:pt x="14591" y="12860"/>
                </a:cubicBezTo>
                <a:cubicBezTo>
                  <a:pt x="13922" y="12192"/>
                  <a:pt x="13405" y="11462"/>
                  <a:pt x="12767" y="10793"/>
                </a:cubicBezTo>
                <a:cubicBezTo>
                  <a:pt x="11156" y="9061"/>
                  <a:pt x="9302" y="7723"/>
                  <a:pt x="7326" y="6447"/>
                </a:cubicBezTo>
                <a:cubicBezTo>
                  <a:pt x="6622" y="5992"/>
                  <a:pt x="2995" y="3771"/>
                  <a:pt x="1158" y="3771"/>
                </a:cubicBezTo>
                <a:cubicBezTo>
                  <a:pt x="538" y="3771"/>
                  <a:pt x="123" y="4024"/>
                  <a:pt x="92" y="4684"/>
                </a:cubicBezTo>
                <a:cubicBezTo>
                  <a:pt x="1" y="6112"/>
                  <a:pt x="973" y="6903"/>
                  <a:pt x="1794" y="7967"/>
                </a:cubicBezTo>
                <a:cubicBezTo>
                  <a:pt x="2037" y="8331"/>
                  <a:pt x="2341" y="8544"/>
                  <a:pt x="2675" y="8787"/>
                </a:cubicBezTo>
                <a:cubicBezTo>
                  <a:pt x="2979" y="9030"/>
                  <a:pt x="3131" y="9304"/>
                  <a:pt x="3375" y="9547"/>
                </a:cubicBezTo>
                <a:cubicBezTo>
                  <a:pt x="3800" y="10033"/>
                  <a:pt x="4438" y="10429"/>
                  <a:pt x="4955" y="10793"/>
                </a:cubicBezTo>
                <a:cubicBezTo>
                  <a:pt x="5624" y="11249"/>
                  <a:pt x="6262" y="11553"/>
                  <a:pt x="6840" y="12161"/>
                </a:cubicBezTo>
                <a:cubicBezTo>
                  <a:pt x="7296" y="12587"/>
                  <a:pt x="7812" y="12860"/>
                  <a:pt x="8299" y="13255"/>
                </a:cubicBezTo>
                <a:cubicBezTo>
                  <a:pt x="9028" y="13803"/>
                  <a:pt x="9849" y="14198"/>
                  <a:pt x="10578" y="14775"/>
                </a:cubicBezTo>
                <a:cubicBezTo>
                  <a:pt x="10532" y="14782"/>
                  <a:pt x="10487" y="14785"/>
                  <a:pt x="10444" y="14785"/>
                </a:cubicBezTo>
                <a:cubicBezTo>
                  <a:pt x="10091" y="14785"/>
                  <a:pt x="9836" y="14586"/>
                  <a:pt x="9484" y="14532"/>
                </a:cubicBezTo>
                <a:cubicBezTo>
                  <a:pt x="9366" y="14510"/>
                  <a:pt x="9224" y="14500"/>
                  <a:pt x="9076" y="14500"/>
                </a:cubicBezTo>
                <a:cubicBezTo>
                  <a:pt x="8807" y="14500"/>
                  <a:pt x="8515" y="14534"/>
                  <a:pt x="8299" y="14593"/>
                </a:cubicBezTo>
                <a:cubicBezTo>
                  <a:pt x="7934" y="14684"/>
                  <a:pt x="7508" y="14866"/>
                  <a:pt x="7144" y="15018"/>
                </a:cubicBezTo>
                <a:cubicBezTo>
                  <a:pt x="6779" y="15140"/>
                  <a:pt x="6019" y="15201"/>
                  <a:pt x="5745" y="15535"/>
                </a:cubicBezTo>
                <a:cubicBezTo>
                  <a:pt x="5533" y="15809"/>
                  <a:pt x="5745" y="16447"/>
                  <a:pt x="5958" y="16660"/>
                </a:cubicBezTo>
                <a:cubicBezTo>
                  <a:pt x="6293" y="17024"/>
                  <a:pt x="6931" y="17237"/>
                  <a:pt x="7387" y="17420"/>
                </a:cubicBezTo>
                <a:cubicBezTo>
                  <a:pt x="8329" y="17815"/>
                  <a:pt x="9302" y="17845"/>
                  <a:pt x="10274" y="18028"/>
                </a:cubicBezTo>
                <a:cubicBezTo>
                  <a:pt x="10551" y="18083"/>
                  <a:pt x="10834" y="18101"/>
                  <a:pt x="11121" y="18101"/>
                </a:cubicBezTo>
                <a:cubicBezTo>
                  <a:pt x="11679" y="18101"/>
                  <a:pt x="12248" y="18032"/>
                  <a:pt x="12805" y="18032"/>
                </a:cubicBezTo>
                <a:cubicBezTo>
                  <a:pt x="13059" y="18032"/>
                  <a:pt x="13311" y="18046"/>
                  <a:pt x="13557" y="18088"/>
                </a:cubicBezTo>
                <a:cubicBezTo>
                  <a:pt x="14287" y="18179"/>
                  <a:pt x="14925" y="18301"/>
                  <a:pt x="15685" y="18301"/>
                </a:cubicBezTo>
                <a:lnTo>
                  <a:pt x="17326" y="18301"/>
                </a:lnTo>
                <a:cubicBezTo>
                  <a:pt x="17853" y="18301"/>
                  <a:pt x="18380" y="18288"/>
                  <a:pt x="18907" y="18288"/>
                </a:cubicBezTo>
                <a:cubicBezTo>
                  <a:pt x="19170" y="18288"/>
                  <a:pt x="19434" y="18291"/>
                  <a:pt x="19697" y="18301"/>
                </a:cubicBezTo>
                <a:cubicBezTo>
                  <a:pt x="20123" y="18301"/>
                  <a:pt x="20244" y="18453"/>
                  <a:pt x="20609" y="18544"/>
                </a:cubicBezTo>
                <a:cubicBezTo>
                  <a:pt x="20699" y="18564"/>
                  <a:pt x="20790" y="18571"/>
                  <a:pt x="20882" y="18571"/>
                </a:cubicBezTo>
                <a:cubicBezTo>
                  <a:pt x="21134" y="18571"/>
                  <a:pt x="21391" y="18518"/>
                  <a:pt x="21643" y="18518"/>
                </a:cubicBezTo>
                <a:cubicBezTo>
                  <a:pt x="21735" y="18518"/>
                  <a:pt x="21826" y="18525"/>
                  <a:pt x="21916" y="18544"/>
                </a:cubicBezTo>
                <a:cubicBezTo>
                  <a:pt x="21916" y="18643"/>
                  <a:pt x="21906" y="18742"/>
                  <a:pt x="21882" y="18838"/>
                </a:cubicBezTo>
                <a:lnTo>
                  <a:pt x="21882" y="18838"/>
                </a:lnTo>
                <a:lnTo>
                  <a:pt x="22159" y="18301"/>
                </a:lnTo>
                <a:cubicBezTo>
                  <a:pt x="21825" y="16569"/>
                  <a:pt x="20761" y="14927"/>
                  <a:pt x="19849" y="13438"/>
                </a:cubicBezTo>
                <a:cubicBezTo>
                  <a:pt x="18846" y="11705"/>
                  <a:pt x="18177" y="9760"/>
                  <a:pt x="17235" y="7997"/>
                </a:cubicBezTo>
                <a:cubicBezTo>
                  <a:pt x="16840" y="7267"/>
                  <a:pt x="16323" y="6599"/>
                  <a:pt x="15928" y="5869"/>
                </a:cubicBezTo>
                <a:cubicBezTo>
                  <a:pt x="15502" y="5140"/>
                  <a:pt x="15047" y="4441"/>
                  <a:pt x="14560" y="3772"/>
                </a:cubicBezTo>
                <a:cubicBezTo>
                  <a:pt x="13740" y="2617"/>
                  <a:pt x="12949" y="1401"/>
                  <a:pt x="11825" y="520"/>
                </a:cubicBezTo>
                <a:cubicBezTo>
                  <a:pt x="11490" y="246"/>
                  <a:pt x="11338" y="3"/>
                  <a:pt x="10882" y="3"/>
                </a:cubicBezTo>
                <a:cubicBezTo>
                  <a:pt x="10864" y="2"/>
                  <a:pt x="10846" y="1"/>
                  <a:pt x="10828" y="1"/>
                </a:cubicBezTo>
                <a:close/>
                <a:moveTo>
                  <a:pt x="21882" y="18838"/>
                </a:moveTo>
                <a:lnTo>
                  <a:pt x="21673" y="19243"/>
                </a:lnTo>
                <a:cubicBezTo>
                  <a:pt x="21781" y="19117"/>
                  <a:pt x="21847" y="18980"/>
                  <a:pt x="21882" y="188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>
            <a:off x="-311761" y="4114225"/>
            <a:ext cx="1424950" cy="1312361"/>
            <a:chOff x="548175" y="3691725"/>
            <a:chExt cx="990925" cy="1044125"/>
          </a:xfrm>
        </p:grpSpPr>
        <p:sp>
          <p:nvSpPr>
            <p:cNvPr id="46" name="Google Shape;46;p2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39750" y="143925"/>
            <a:ext cx="8720725" cy="4768625"/>
            <a:chOff x="139750" y="143925"/>
            <a:chExt cx="8720725" cy="4768625"/>
          </a:xfrm>
        </p:grpSpPr>
        <p:sp>
          <p:nvSpPr>
            <p:cNvPr id="139" name="Google Shape;139;p2"/>
            <p:cNvSpPr/>
            <p:nvPr/>
          </p:nvSpPr>
          <p:spPr>
            <a:xfrm>
              <a:off x="1935925" y="4578550"/>
              <a:ext cx="98425" cy="104250"/>
            </a:xfrm>
            <a:custGeom>
              <a:avLst/>
              <a:gdLst/>
              <a:ahLst/>
              <a:cxnLst/>
              <a:rect l="l" t="t" r="r" b="b"/>
              <a:pathLst>
                <a:path w="3937" h="4170" extrusionOk="0">
                  <a:moveTo>
                    <a:pt x="2102" y="0"/>
                  </a:moveTo>
                  <a:cubicBezTo>
                    <a:pt x="1768" y="467"/>
                    <a:pt x="1535" y="967"/>
                    <a:pt x="1301" y="1501"/>
                  </a:cubicBezTo>
                  <a:cubicBezTo>
                    <a:pt x="868" y="1468"/>
                    <a:pt x="434" y="1434"/>
                    <a:pt x="0" y="1401"/>
                  </a:cubicBezTo>
                  <a:lnTo>
                    <a:pt x="0" y="1401"/>
                  </a:lnTo>
                  <a:cubicBezTo>
                    <a:pt x="267" y="1701"/>
                    <a:pt x="634" y="1935"/>
                    <a:pt x="1001" y="2135"/>
                  </a:cubicBezTo>
                  <a:cubicBezTo>
                    <a:pt x="1001" y="2168"/>
                    <a:pt x="968" y="2202"/>
                    <a:pt x="968" y="2268"/>
                  </a:cubicBezTo>
                  <a:cubicBezTo>
                    <a:pt x="701" y="2835"/>
                    <a:pt x="367" y="3369"/>
                    <a:pt x="0" y="3869"/>
                  </a:cubicBezTo>
                  <a:lnTo>
                    <a:pt x="200" y="3869"/>
                  </a:lnTo>
                  <a:cubicBezTo>
                    <a:pt x="768" y="3469"/>
                    <a:pt x="1335" y="3136"/>
                    <a:pt x="1935" y="2802"/>
                  </a:cubicBezTo>
                  <a:cubicBezTo>
                    <a:pt x="2435" y="3202"/>
                    <a:pt x="2902" y="3636"/>
                    <a:pt x="3269" y="4170"/>
                  </a:cubicBezTo>
                  <a:cubicBezTo>
                    <a:pt x="3403" y="4070"/>
                    <a:pt x="3336" y="3869"/>
                    <a:pt x="3269" y="3736"/>
                  </a:cubicBezTo>
                  <a:cubicBezTo>
                    <a:pt x="3036" y="3302"/>
                    <a:pt x="2869" y="2835"/>
                    <a:pt x="2702" y="2402"/>
                  </a:cubicBezTo>
                  <a:cubicBezTo>
                    <a:pt x="3103" y="2168"/>
                    <a:pt x="3536" y="1968"/>
                    <a:pt x="3936" y="1801"/>
                  </a:cubicBezTo>
                  <a:cubicBezTo>
                    <a:pt x="3436" y="1735"/>
                    <a:pt x="2969" y="1668"/>
                    <a:pt x="2435" y="1635"/>
                  </a:cubicBezTo>
                  <a:cubicBezTo>
                    <a:pt x="2302" y="1101"/>
                    <a:pt x="2169" y="534"/>
                    <a:pt x="2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8241350" y="1553575"/>
              <a:ext cx="59250" cy="62575"/>
            </a:xfrm>
            <a:custGeom>
              <a:avLst/>
              <a:gdLst/>
              <a:ahLst/>
              <a:cxnLst/>
              <a:rect l="l" t="t" r="r" b="b"/>
              <a:pathLst>
                <a:path w="2370" h="2503" extrusionOk="0">
                  <a:moveTo>
                    <a:pt x="1269" y="1"/>
                  </a:moveTo>
                  <a:cubicBezTo>
                    <a:pt x="1068" y="301"/>
                    <a:pt x="902" y="601"/>
                    <a:pt x="768" y="935"/>
                  </a:cubicBezTo>
                  <a:cubicBezTo>
                    <a:pt x="501" y="901"/>
                    <a:pt x="268" y="868"/>
                    <a:pt x="1" y="868"/>
                  </a:cubicBezTo>
                  <a:cubicBezTo>
                    <a:pt x="168" y="1035"/>
                    <a:pt x="401" y="1168"/>
                    <a:pt x="601" y="1302"/>
                  </a:cubicBezTo>
                  <a:cubicBezTo>
                    <a:pt x="601" y="1335"/>
                    <a:pt x="568" y="1335"/>
                    <a:pt x="568" y="1368"/>
                  </a:cubicBezTo>
                  <a:cubicBezTo>
                    <a:pt x="401" y="1702"/>
                    <a:pt x="201" y="2035"/>
                    <a:pt x="1" y="2336"/>
                  </a:cubicBezTo>
                  <a:lnTo>
                    <a:pt x="134" y="2336"/>
                  </a:lnTo>
                  <a:cubicBezTo>
                    <a:pt x="468" y="2102"/>
                    <a:pt x="802" y="1869"/>
                    <a:pt x="1168" y="1668"/>
                  </a:cubicBezTo>
                  <a:cubicBezTo>
                    <a:pt x="1469" y="1935"/>
                    <a:pt x="1736" y="2202"/>
                    <a:pt x="1969" y="2502"/>
                  </a:cubicBezTo>
                  <a:cubicBezTo>
                    <a:pt x="2036" y="2436"/>
                    <a:pt x="2002" y="2336"/>
                    <a:pt x="1969" y="2236"/>
                  </a:cubicBezTo>
                  <a:cubicBezTo>
                    <a:pt x="1836" y="2002"/>
                    <a:pt x="1702" y="1735"/>
                    <a:pt x="1602" y="1435"/>
                  </a:cubicBezTo>
                  <a:cubicBezTo>
                    <a:pt x="1869" y="1335"/>
                    <a:pt x="2102" y="1201"/>
                    <a:pt x="2369" y="1101"/>
                  </a:cubicBezTo>
                  <a:cubicBezTo>
                    <a:pt x="2069" y="1068"/>
                    <a:pt x="1769" y="1035"/>
                    <a:pt x="1469" y="1001"/>
                  </a:cubicBezTo>
                  <a:cubicBezTo>
                    <a:pt x="1369" y="668"/>
                    <a:pt x="1302" y="334"/>
                    <a:pt x="1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6525" y="2882125"/>
              <a:ext cx="59250" cy="61750"/>
            </a:xfrm>
            <a:custGeom>
              <a:avLst/>
              <a:gdLst/>
              <a:ahLst/>
              <a:cxnLst/>
              <a:rect l="l" t="t" r="r" b="b"/>
              <a:pathLst>
                <a:path w="2370" h="2470" extrusionOk="0">
                  <a:moveTo>
                    <a:pt x="1269" y="1"/>
                  </a:moveTo>
                  <a:cubicBezTo>
                    <a:pt x="1068" y="267"/>
                    <a:pt x="935" y="568"/>
                    <a:pt x="802" y="901"/>
                  </a:cubicBezTo>
                  <a:cubicBezTo>
                    <a:pt x="535" y="868"/>
                    <a:pt x="268" y="835"/>
                    <a:pt x="1" y="835"/>
                  </a:cubicBezTo>
                  <a:cubicBezTo>
                    <a:pt x="168" y="1001"/>
                    <a:pt x="401" y="1135"/>
                    <a:pt x="635" y="1268"/>
                  </a:cubicBezTo>
                  <a:cubicBezTo>
                    <a:pt x="601" y="1302"/>
                    <a:pt x="601" y="1302"/>
                    <a:pt x="601" y="1335"/>
                  </a:cubicBezTo>
                  <a:cubicBezTo>
                    <a:pt x="435" y="1668"/>
                    <a:pt x="234" y="2002"/>
                    <a:pt x="1" y="2302"/>
                  </a:cubicBezTo>
                  <a:lnTo>
                    <a:pt x="134" y="2302"/>
                  </a:lnTo>
                  <a:cubicBezTo>
                    <a:pt x="468" y="2069"/>
                    <a:pt x="835" y="1869"/>
                    <a:pt x="1168" y="1668"/>
                  </a:cubicBezTo>
                  <a:cubicBezTo>
                    <a:pt x="1469" y="1902"/>
                    <a:pt x="1769" y="2169"/>
                    <a:pt x="2002" y="2469"/>
                  </a:cubicBezTo>
                  <a:cubicBezTo>
                    <a:pt x="2069" y="2436"/>
                    <a:pt x="2036" y="2302"/>
                    <a:pt x="1969" y="2236"/>
                  </a:cubicBezTo>
                  <a:cubicBezTo>
                    <a:pt x="1836" y="1969"/>
                    <a:pt x="1736" y="1702"/>
                    <a:pt x="1635" y="1435"/>
                  </a:cubicBezTo>
                  <a:cubicBezTo>
                    <a:pt x="1869" y="1302"/>
                    <a:pt x="2136" y="1168"/>
                    <a:pt x="2369" y="1068"/>
                  </a:cubicBezTo>
                  <a:cubicBezTo>
                    <a:pt x="2069" y="1035"/>
                    <a:pt x="1769" y="1001"/>
                    <a:pt x="1469" y="968"/>
                  </a:cubicBezTo>
                  <a:cubicBezTo>
                    <a:pt x="1402" y="634"/>
                    <a:pt x="1335" y="301"/>
                    <a:pt x="1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flipH="1">
              <a:off x="8807900" y="2806975"/>
              <a:ext cx="52575" cy="51725"/>
            </a:xfrm>
            <a:custGeom>
              <a:avLst/>
              <a:gdLst/>
              <a:ahLst/>
              <a:cxnLst/>
              <a:rect l="l" t="t" r="r" b="b"/>
              <a:pathLst>
                <a:path w="2103" h="2069" extrusionOk="0">
                  <a:moveTo>
                    <a:pt x="1035" y="0"/>
                  </a:moveTo>
                  <a:cubicBezTo>
                    <a:pt x="968" y="234"/>
                    <a:pt x="902" y="467"/>
                    <a:pt x="801" y="701"/>
                  </a:cubicBezTo>
                  <a:lnTo>
                    <a:pt x="1" y="701"/>
                  </a:lnTo>
                  <a:cubicBezTo>
                    <a:pt x="201" y="901"/>
                    <a:pt x="435" y="1068"/>
                    <a:pt x="635" y="1201"/>
                  </a:cubicBezTo>
                  <a:cubicBezTo>
                    <a:pt x="601" y="1401"/>
                    <a:pt x="535" y="1601"/>
                    <a:pt x="468" y="1802"/>
                  </a:cubicBezTo>
                  <a:cubicBezTo>
                    <a:pt x="635" y="1702"/>
                    <a:pt x="768" y="1568"/>
                    <a:pt x="935" y="1401"/>
                  </a:cubicBezTo>
                  <a:cubicBezTo>
                    <a:pt x="935" y="1435"/>
                    <a:pt x="935" y="1435"/>
                    <a:pt x="968" y="1435"/>
                  </a:cubicBezTo>
                  <a:cubicBezTo>
                    <a:pt x="1202" y="1635"/>
                    <a:pt x="1435" y="1835"/>
                    <a:pt x="1635" y="2068"/>
                  </a:cubicBezTo>
                  <a:lnTo>
                    <a:pt x="1635" y="1968"/>
                  </a:lnTo>
                  <a:cubicBezTo>
                    <a:pt x="1535" y="1668"/>
                    <a:pt x="1402" y="1335"/>
                    <a:pt x="1302" y="1034"/>
                  </a:cubicBezTo>
                  <a:cubicBezTo>
                    <a:pt x="1569" y="834"/>
                    <a:pt x="1802" y="667"/>
                    <a:pt x="2102" y="534"/>
                  </a:cubicBezTo>
                  <a:cubicBezTo>
                    <a:pt x="2083" y="495"/>
                    <a:pt x="2040" y="479"/>
                    <a:pt x="1995" y="479"/>
                  </a:cubicBezTo>
                  <a:cubicBezTo>
                    <a:pt x="1963" y="479"/>
                    <a:pt x="1930" y="487"/>
                    <a:pt x="1902" y="501"/>
                  </a:cubicBezTo>
                  <a:cubicBezTo>
                    <a:pt x="1669" y="567"/>
                    <a:pt x="1435" y="601"/>
                    <a:pt x="1202" y="634"/>
                  </a:cubicBezTo>
                  <a:cubicBezTo>
                    <a:pt x="1135" y="434"/>
                    <a:pt x="1102" y="200"/>
                    <a:pt x="1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39750" y="260875"/>
              <a:ext cx="51725" cy="51750"/>
            </a:xfrm>
            <a:custGeom>
              <a:avLst/>
              <a:gdLst/>
              <a:ahLst/>
              <a:cxnLst/>
              <a:rect l="l" t="t" r="r" b="b"/>
              <a:pathLst>
                <a:path w="2069" h="2070" extrusionOk="0">
                  <a:moveTo>
                    <a:pt x="1034" y="1"/>
                  </a:moveTo>
                  <a:cubicBezTo>
                    <a:pt x="968" y="234"/>
                    <a:pt x="868" y="468"/>
                    <a:pt x="801" y="701"/>
                  </a:cubicBezTo>
                  <a:cubicBezTo>
                    <a:pt x="623" y="701"/>
                    <a:pt x="445" y="716"/>
                    <a:pt x="267" y="716"/>
                  </a:cubicBezTo>
                  <a:cubicBezTo>
                    <a:pt x="178" y="716"/>
                    <a:pt x="89" y="713"/>
                    <a:pt x="0" y="701"/>
                  </a:cubicBezTo>
                  <a:lnTo>
                    <a:pt x="0" y="701"/>
                  </a:lnTo>
                  <a:cubicBezTo>
                    <a:pt x="201" y="902"/>
                    <a:pt x="401" y="1068"/>
                    <a:pt x="634" y="1235"/>
                  </a:cubicBezTo>
                  <a:cubicBezTo>
                    <a:pt x="567" y="1435"/>
                    <a:pt x="501" y="1635"/>
                    <a:pt x="467" y="1836"/>
                  </a:cubicBezTo>
                  <a:cubicBezTo>
                    <a:pt x="634" y="1735"/>
                    <a:pt x="768" y="1569"/>
                    <a:pt x="901" y="1435"/>
                  </a:cubicBezTo>
                  <a:cubicBezTo>
                    <a:pt x="934" y="1435"/>
                    <a:pt x="934" y="1435"/>
                    <a:pt x="968" y="1469"/>
                  </a:cubicBezTo>
                  <a:cubicBezTo>
                    <a:pt x="1201" y="1635"/>
                    <a:pt x="1435" y="1836"/>
                    <a:pt x="1635" y="2069"/>
                  </a:cubicBezTo>
                  <a:lnTo>
                    <a:pt x="1635" y="1969"/>
                  </a:lnTo>
                  <a:cubicBezTo>
                    <a:pt x="1501" y="1669"/>
                    <a:pt x="1401" y="1369"/>
                    <a:pt x="1301" y="1035"/>
                  </a:cubicBezTo>
                  <a:cubicBezTo>
                    <a:pt x="1535" y="868"/>
                    <a:pt x="1802" y="701"/>
                    <a:pt x="2069" y="568"/>
                  </a:cubicBezTo>
                  <a:cubicBezTo>
                    <a:pt x="2049" y="529"/>
                    <a:pt x="2007" y="513"/>
                    <a:pt x="1961" y="513"/>
                  </a:cubicBezTo>
                  <a:cubicBezTo>
                    <a:pt x="1929" y="513"/>
                    <a:pt x="1896" y="521"/>
                    <a:pt x="1868" y="535"/>
                  </a:cubicBezTo>
                  <a:cubicBezTo>
                    <a:pt x="1635" y="568"/>
                    <a:pt x="1435" y="635"/>
                    <a:pt x="1201" y="668"/>
                  </a:cubicBezTo>
                  <a:cubicBezTo>
                    <a:pt x="1135" y="435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8694900" y="143925"/>
              <a:ext cx="51725" cy="51725"/>
            </a:xfrm>
            <a:custGeom>
              <a:avLst/>
              <a:gdLst/>
              <a:ahLst/>
              <a:cxnLst/>
              <a:rect l="l" t="t" r="r" b="b"/>
              <a:pathLst>
                <a:path w="2069" h="2069" extrusionOk="0">
                  <a:moveTo>
                    <a:pt x="1034" y="1"/>
                  </a:moveTo>
                  <a:cubicBezTo>
                    <a:pt x="967" y="234"/>
                    <a:pt x="867" y="468"/>
                    <a:pt x="801" y="701"/>
                  </a:cubicBezTo>
                  <a:lnTo>
                    <a:pt x="0" y="701"/>
                  </a:lnTo>
                  <a:cubicBezTo>
                    <a:pt x="200" y="901"/>
                    <a:pt x="400" y="1068"/>
                    <a:pt x="634" y="1235"/>
                  </a:cubicBezTo>
                  <a:cubicBezTo>
                    <a:pt x="567" y="1435"/>
                    <a:pt x="500" y="1635"/>
                    <a:pt x="467" y="1835"/>
                  </a:cubicBezTo>
                  <a:cubicBezTo>
                    <a:pt x="634" y="1735"/>
                    <a:pt x="767" y="1569"/>
                    <a:pt x="901" y="1402"/>
                  </a:cubicBezTo>
                  <a:cubicBezTo>
                    <a:pt x="934" y="1435"/>
                    <a:pt x="934" y="1435"/>
                    <a:pt x="967" y="1435"/>
                  </a:cubicBezTo>
                  <a:cubicBezTo>
                    <a:pt x="1201" y="1635"/>
                    <a:pt x="1401" y="1835"/>
                    <a:pt x="1601" y="2069"/>
                  </a:cubicBezTo>
                  <a:lnTo>
                    <a:pt x="1635" y="1969"/>
                  </a:lnTo>
                  <a:cubicBezTo>
                    <a:pt x="1501" y="1669"/>
                    <a:pt x="1401" y="1368"/>
                    <a:pt x="1301" y="1035"/>
                  </a:cubicBezTo>
                  <a:cubicBezTo>
                    <a:pt x="1535" y="835"/>
                    <a:pt x="1801" y="668"/>
                    <a:pt x="2068" y="534"/>
                  </a:cubicBezTo>
                  <a:cubicBezTo>
                    <a:pt x="2052" y="501"/>
                    <a:pt x="2018" y="493"/>
                    <a:pt x="1981" y="493"/>
                  </a:cubicBezTo>
                  <a:cubicBezTo>
                    <a:pt x="1943" y="493"/>
                    <a:pt x="1901" y="501"/>
                    <a:pt x="1868" y="501"/>
                  </a:cubicBezTo>
                  <a:cubicBezTo>
                    <a:pt x="1635" y="568"/>
                    <a:pt x="1434" y="635"/>
                    <a:pt x="1201" y="668"/>
                  </a:cubicBezTo>
                  <a:cubicBezTo>
                    <a:pt x="1134" y="434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07925" y="232950"/>
              <a:ext cx="103425" cy="107600"/>
            </a:xfrm>
            <a:custGeom>
              <a:avLst/>
              <a:gdLst/>
              <a:ahLst/>
              <a:cxnLst/>
              <a:rect l="l" t="t" r="r" b="b"/>
              <a:pathLst>
                <a:path w="4137" h="4304" extrusionOk="0">
                  <a:moveTo>
                    <a:pt x="2035" y="0"/>
                  </a:moveTo>
                  <a:cubicBezTo>
                    <a:pt x="1868" y="534"/>
                    <a:pt x="1735" y="801"/>
                    <a:pt x="1435" y="1268"/>
                  </a:cubicBezTo>
                  <a:cubicBezTo>
                    <a:pt x="1168" y="1735"/>
                    <a:pt x="534" y="2168"/>
                    <a:pt x="0" y="2302"/>
                  </a:cubicBezTo>
                  <a:cubicBezTo>
                    <a:pt x="400" y="2569"/>
                    <a:pt x="901" y="2769"/>
                    <a:pt x="1234" y="3102"/>
                  </a:cubicBezTo>
                  <a:cubicBezTo>
                    <a:pt x="1601" y="3436"/>
                    <a:pt x="1935" y="3869"/>
                    <a:pt x="2102" y="4303"/>
                  </a:cubicBezTo>
                  <a:cubicBezTo>
                    <a:pt x="2369" y="3469"/>
                    <a:pt x="3369" y="2735"/>
                    <a:pt x="4136" y="2368"/>
                  </a:cubicBezTo>
                  <a:cubicBezTo>
                    <a:pt x="3202" y="1801"/>
                    <a:pt x="2168" y="1101"/>
                    <a:pt x="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870325" y="4804950"/>
              <a:ext cx="103425" cy="107600"/>
            </a:xfrm>
            <a:custGeom>
              <a:avLst/>
              <a:gdLst/>
              <a:ahLst/>
              <a:cxnLst/>
              <a:rect l="l" t="t" r="r" b="b"/>
              <a:pathLst>
                <a:path w="4137" h="4304" extrusionOk="0">
                  <a:moveTo>
                    <a:pt x="2035" y="0"/>
                  </a:moveTo>
                  <a:cubicBezTo>
                    <a:pt x="1868" y="534"/>
                    <a:pt x="1735" y="801"/>
                    <a:pt x="1435" y="1268"/>
                  </a:cubicBezTo>
                  <a:cubicBezTo>
                    <a:pt x="1168" y="1735"/>
                    <a:pt x="534" y="2168"/>
                    <a:pt x="0" y="2302"/>
                  </a:cubicBezTo>
                  <a:cubicBezTo>
                    <a:pt x="400" y="2569"/>
                    <a:pt x="901" y="2769"/>
                    <a:pt x="1234" y="3102"/>
                  </a:cubicBezTo>
                  <a:cubicBezTo>
                    <a:pt x="1601" y="3436"/>
                    <a:pt x="1935" y="3869"/>
                    <a:pt x="2102" y="4303"/>
                  </a:cubicBezTo>
                  <a:cubicBezTo>
                    <a:pt x="2369" y="3469"/>
                    <a:pt x="3369" y="2735"/>
                    <a:pt x="4136" y="2368"/>
                  </a:cubicBezTo>
                  <a:cubicBezTo>
                    <a:pt x="3202" y="1801"/>
                    <a:pt x="2168" y="1101"/>
                    <a:pt x="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206550" y="3461275"/>
              <a:ext cx="98376" cy="98423"/>
            </a:xfrm>
            <a:custGeom>
              <a:avLst/>
              <a:gdLst/>
              <a:ahLst/>
              <a:cxnLst/>
              <a:rect l="l" t="t" r="r" b="b"/>
              <a:pathLst>
                <a:path w="2069" h="2070" extrusionOk="0">
                  <a:moveTo>
                    <a:pt x="1034" y="1"/>
                  </a:moveTo>
                  <a:cubicBezTo>
                    <a:pt x="968" y="234"/>
                    <a:pt x="868" y="468"/>
                    <a:pt x="801" y="701"/>
                  </a:cubicBezTo>
                  <a:cubicBezTo>
                    <a:pt x="623" y="701"/>
                    <a:pt x="445" y="716"/>
                    <a:pt x="267" y="716"/>
                  </a:cubicBezTo>
                  <a:cubicBezTo>
                    <a:pt x="178" y="716"/>
                    <a:pt x="89" y="713"/>
                    <a:pt x="0" y="701"/>
                  </a:cubicBezTo>
                  <a:lnTo>
                    <a:pt x="0" y="701"/>
                  </a:lnTo>
                  <a:cubicBezTo>
                    <a:pt x="201" y="902"/>
                    <a:pt x="401" y="1068"/>
                    <a:pt x="634" y="1235"/>
                  </a:cubicBezTo>
                  <a:cubicBezTo>
                    <a:pt x="567" y="1435"/>
                    <a:pt x="501" y="1635"/>
                    <a:pt x="467" y="1836"/>
                  </a:cubicBezTo>
                  <a:cubicBezTo>
                    <a:pt x="634" y="1735"/>
                    <a:pt x="768" y="1569"/>
                    <a:pt x="901" y="1435"/>
                  </a:cubicBezTo>
                  <a:cubicBezTo>
                    <a:pt x="934" y="1435"/>
                    <a:pt x="934" y="1435"/>
                    <a:pt x="968" y="1469"/>
                  </a:cubicBezTo>
                  <a:cubicBezTo>
                    <a:pt x="1201" y="1635"/>
                    <a:pt x="1435" y="1836"/>
                    <a:pt x="1635" y="2069"/>
                  </a:cubicBezTo>
                  <a:lnTo>
                    <a:pt x="1635" y="1969"/>
                  </a:lnTo>
                  <a:cubicBezTo>
                    <a:pt x="1501" y="1669"/>
                    <a:pt x="1401" y="1369"/>
                    <a:pt x="1301" y="1035"/>
                  </a:cubicBezTo>
                  <a:cubicBezTo>
                    <a:pt x="1535" y="868"/>
                    <a:pt x="1802" y="701"/>
                    <a:pt x="2069" y="568"/>
                  </a:cubicBezTo>
                  <a:cubicBezTo>
                    <a:pt x="2049" y="529"/>
                    <a:pt x="2007" y="513"/>
                    <a:pt x="1961" y="513"/>
                  </a:cubicBezTo>
                  <a:cubicBezTo>
                    <a:pt x="1929" y="513"/>
                    <a:pt x="1896" y="521"/>
                    <a:pt x="1868" y="535"/>
                  </a:cubicBezTo>
                  <a:cubicBezTo>
                    <a:pt x="1635" y="568"/>
                    <a:pt x="1435" y="635"/>
                    <a:pt x="1201" y="668"/>
                  </a:cubicBezTo>
                  <a:cubicBezTo>
                    <a:pt x="1135" y="435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634125" y="3186925"/>
              <a:ext cx="59250" cy="61750"/>
            </a:xfrm>
            <a:custGeom>
              <a:avLst/>
              <a:gdLst/>
              <a:ahLst/>
              <a:cxnLst/>
              <a:rect l="l" t="t" r="r" b="b"/>
              <a:pathLst>
                <a:path w="2370" h="2470" extrusionOk="0">
                  <a:moveTo>
                    <a:pt x="1269" y="1"/>
                  </a:moveTo>
                  <a:cubicBezTo>
                    <a:pt x="1068" y="267"/>
                    <a:pt x="935" y="568"/>
                    <a:pt x="802" y="901"/>
                  </a:cubicBezTo>
                  <a:cubicBezTo>
                    <a:pt x="535" y="868"/>
                    <a:pt x="268" y="835"/>
                    <a:pt x="1" y="835"/>
                  </a:cubicBezTo>
                  <a:cubicBezTo>
                    <a:pt x="168" y="1001"/>
                    <a:pt x="401" y="1135"/>
                    <a:pt x="635" y="1268"/>
                  </a:cubicBezTo>
                  <a:cubicBezTo>
                    <a:pt x="601" y="1302"/>
                    <a:pt x="601" y="1302"/>
                    <a:pt x="601" y="1335"/>
                  </a:cubicBezTo>
                  <a:cubicBezTo>
                    <a:pt x="435" y="1668"/>
                    <a:pt x="234" y="2002"/>
                    <a:pt x="1" y="2302"/>
                  </a:cubicBezTo>
                  <a:lnTo>
                    <a:pt x="134" y="2302"/>
                  </a:lnTo>
                  <a:cubicBezTo>
                    <a:pt x="468" y="2069"/>
                    <a:pt x="835" y="1869"/>
                    <a:pt x="1168" y="1668"/>
                  </a:cubicBezTo>
                  <a:cubicBezTo>
                    <a:pt x="1469" y="1902"/>
                    <a:pt x="1769" y="2169"/>
                    <a:pt x="2002" y="2469"/>
                  </a:cubicBezTo>
                  <a:cubicBezTo>
                    <a:pt x="2069" y="2436"/>
                    <a:pt x="2036" y="2302"/>
                    <a:pt x="1969" y="2236"/>
                  </a:cubicBezTo>
                  <a:cubicBezTo>
                    <a:pt x="1836" y="1969"/>
                    <a:pt x="1736" y="1702"/>
                    <a:pt x="1635" y="1435"/>
                  </a:cubicBezTo>
                  <a:cubicBezTo>
                    <a:pt x="1869" y="1302"/>
                    <a:pt x="2136" y="1168"/>
                    <a:pt x="2369" y="1068"/>
                  </a:cubicBezTo>
                  <a:cubicBezTo>
                    <a:pt x="2069" y="1035"/>
                    <a:pt x="1769" y="1001"/>
                    <a:pt x="1469" y="968"/>
                  </a:cubicBezTo>
                  <a:cubicBezTo>
                    <a:pt x="1402" y="634"/>
                    <a:pt x="1335" y="301"/>
                    <a:pt x="1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235750" y="1099075"/>
              <a:ext cx="51725" cy="51750"/>
            </a:xfrm>
            <a:custGeom>
              <a:avLst/>
              <a:gdLst/>
              <a:ahLst/>
              <a:cxnLst/>
              <a:rect l="l" t="t" r="r" b="b"/>
              <a:pathLst>
                <a:path w="2069" h="2070" extrusionOk="0">
                  <a:moveTo>
                    <a:pt x="1034" y="1"/>
                  </a:moveTo>
                  <a:cubicBezTo>
                    <a:pt x="968" y="234"/>
                    <a:pt x="868" y="468"/>
                    <a:pt x="801" y="701"/>
                  </a:cubicBezTo>
                  <a:cubicBezTo>
                    <a:pt x="623" y="701"/>
                    <a:pt x="445" y="716"/>
                    <a:pt x="267" y="716"/>
                  </a:cubicBezTo>
                  <a:cubicBezTo>
                    <a:pt x="178" y="716"/>
                    <a:pt x="89" y="713"/>
                    <a:pt x="0" y="701"/>
                  </a:cubicBezTo>
                  <a:lnTo>
                    <a:pt x="0" y="701"/>
                  </a:lnTo>
                  <a:cubicBezTo>
                    <a:pt x="201" y="902"/>
                    <a:pt x="401" y="1068"/>
                    <a:pt x="634" y="1235"/>
                  </a:cubicBezTo>
                  <a:cubicBezTo>
                    <a:pt x="567" y="1435"/>
                    <a:pt x="501" y="1635"/>
                    <a:pt x="467" y="1836"/>
                  </a:cubicBezTo>
                  <a:cubicBezTo>
                    <a:pt x="634" y="1735"/>
                    <a:pt x="768" y="1569"/>
                    <a:pt x="901" y="1435"/>
                  </a:cubicBezTo>
                  <a:cubicBezTo>
                    <a:pt x="934" y="1435"/>
                    <a:pt x="934" y="1435"/>
                    <a:pt x="968" y="1469"/>
                  </a:cubicBezTo>
                  <a:cubicBezTo>
                    <a:pt x="1201" y="1635"/>
                    <a:pt x="1435" y="1836"/>
                    <a:pt x="1635" y="2069"/>
                  </a:cubicBezTo>
                  <a:lnTo>
                    <a:pt x="1635" y="1969"/>
                  </a:lnTo>
                  <a:cubicBezTo>
                    <a:pt x="1501" y="1669"/>
                    <a:pt x="1401" y="1369"/>
                    <a:pt x="1301" y="1035"/>
                  </a:cubicBezTo>
                  <a:cubicBezTo>
                    <a:pt x="1535" y="868"/>
                    <a:pt x="1802" y="701"/>
                    <a:pt x="2069" y="568"/>
                  </a:cubicBezTo>
                  <a:cubicBezTo>
                    <a:pt x="2049" y="529"/>
                    <a:pt x="2007" y="513"/>
                    <a:pt x="1961" y="513"/>
                  </a:cubicBezTo>
                  <a:cubicBezTo>
                    <a:pt x="1929" y="513"/>
                    <a:pt x="1896" y="521"/>
                    <a:pt x="1868" y="535"/>
                  </a:cubicBezTo>
                  <a:cubicBezTo>
                    <a:pt x="1635" y="568"/>
                    <a:pt x="1435" y="635"/>
                    <a:pt x="1201" y="668"/>
                  </a:cubicBezTo>
                  <a:cubicBezTo>
                    <a:pt x="1135" y="435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3150" y="794275"/>
              <a:ext cx="51725" cy="51750"/>
            </a:xfrm>
            <a:custGeom>
              <a:avLst/>
              <a:gdLst/>
              <a:ahLst/>
              <a:cxnLst/>
              <a:rect l="l" t="t" r="r" b="b"/>
              <a:pathLst>
                <a:path w="2069" h="2070" extrusionOk="0">
                  <a:moveTo>
                    <a:pt x="1034" y="1"/>
                  </a:moveTo>
                  <a:cubicBezTo>
                    <a:pt x="968" y="234"/>
                    <a:pt x="868" y="468"/>
                    <a:pt x="801" y="701"/>
                  </a:cubicBezTo>
                  <a:cubicBezTo>
                    <a:pt x="623" y="701"/>
                    <a:pt x="445" y="716"/>
                    <a:pt x="267" y="716"/>
                  </a:cubicBezTo>
                  <a:cubicBezTo>
                    <a:pt x="178" y="716"/>
                    <a:pt x="89" y="713"/>
                    <a:pt x="0" y="701"/>
                  </a:cubicBezTo>
                  <a:lnTo>
                    <a:pt x="0" y="701"/>
                  </a:lnTo>
                  <a:cubicBezTo>
                    <a:pt x="201" y="902"/>
                    <a:pt x="401" y="1068"/>
                    <a:pt x="634" y="1235"/>
                  </a:cubicBezTo>
                  <a:cubicBezTo>
                    <a:pt x="567" y="1435"/>
                    <a:pt x="501" y="1635"/>
                    <a:pt x="467" y="1836"/>
                  </a:cubicBezTo>
                  <a:cubicBezTo>
                    <a:pt x="634" y="1735"/>
                    <a:pt x="768" y="1569"/>
                    <a:pt x="901" y="1435"/>
                  </a:cubicBezTo>
                  <a:cubicBezTo>
                    <a:pt x="934" y="1435"/>
                    <a:pt x="934" y="1435"/>
                    <a:pt x="968" y="1469"/>
                  </a:cubicBezTo>
                  <a:cubicBezTo>
                    <a:pt x="1201" y="1635"/>
                    <a:pt x="1435" y="1836"/>
                    <a:pt x="1635" y="2069"/>
                  </a:cubicBezTo>
                  <a:lnTo>
                    <a:pt x="1635" y="1969"/>
                  </a:lnTo>
                  <a:cubicBezTo>
                    <a:pt x="1501" y="1669"/>
                    <a:pt x="1401" y="1369"/>
                    <a:pt x="1301" y="1035"/>
                  </a:cubicBezTo>
                  <a:cubicBezTo>
                    <a:pt x="1535" y="868"/>
                    <a:pt x="1802" y="701"/>
                    <a:pt x="2069" y="568"/>
                  </a:cubicBezTo>
                  <a:cubicBezTo>
                    <a:pt x="2049" y="529"/>
                    <a:pt x="2007" y="513"/>
                    <a:pt x="1961" y="513"/>
                  </a:cubicBezTo>
                  <a:cubicBezTo>
                    <a:pt x="1929" y="513"/>
                    <a:pt x="1896" y="521"/>
                    <a:pt x="1868" y="535"/>
                  </a:cubicBezTo>
                  <a:cubicBezTo>
                    <a:pt x="1635" y="568"/>
                    <a:pt x="1435" y="635"/>
                    <a:pt x="1201" y="668"/>
                  </a:cubicBezTo>
                  <a:cubicBezTo>
                    <a:pt x="1135" y="435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747925" y="4101325"/>
              <a:ext cx="59250" cy="61750"/>
            </a:xfrm>
            <a:custGeom>
              <a:avLst/>
              <a:gdLst/>
              <a:ahLst/>
              <a:cxnLst/>
              <a:rect l="l" t="t" r="r" b="b"/>
              <a:pathLst>
                <a:path w="2370" h="2470" extrusionOk="0">
                  <a:moveTo>
                    <a:pt x="1269" y="1"/>
                  </a:moveTo>
                  <a:cubicBezTo>
                    <a:pt x="1068" y="267"/>
                    <a:pt x="935" y="568"/>
                    <a:pt x="802" y="901"/>
                  </a:cubicBezTo>
                  <a:cubicBezTo>
                    <a:pt x="535" y="868"/>
                    <a:pt x="268" y="835"/>
                    <a:pt x="1" y="835"/>
                  </a:cubicBezTo>
                  <a:cubicBezTo>
                    <a:pt x="168" y="1001"/>
                    <a:pt x="401" y="1135"/>
                    <a:pt x="635" y="1268"/>
                  </a:cubicBezTo>
                  <a:cubicBezTo>
                    <a:pt x="601" y="1302"/>
                    <a:pt x="601" y="1302"/>
                    <a:pt x="601" y="1335"/>
                  </a:cubicBezTo>
                  <a:cubicBezTo>
                    <a:pt x="435" y="1668"/>
                    <a:pt x="234" y="2002"/>
                    <a:pt x="1" y="2302"/>
                  </a:cubicBezTo>
                  <a:lnTo>
                    <a:pt x="134" y="2302"/>
                  </a:lnTo>
                  <a:cubicBezTo>
                    <a:pt x="468" y="2069"/>
                    <a:pt x="835" y="1869"/>
                    <a:pt x="1168" y="1668"/>
                  </a:cubicBezTo>
                  <a:cubicBezTo>
                    <a:pt x="1469" y="1902"/>
                    <a:pt x="1769" y="2169"/>
                    <a:pt x="2002" y="2469"/>
                  </a:cubicBezTo>
                  <a:cubicBezTo>
                    <a:pt x="2069" y="2436"/>
                    <a:pt x="2036" y="2302"/>
                    <a:pt x="1969" y="2236"/>
                  </a:cubicBezTo>
                  <a:cubicBezTo>
                    <a:pt x="1836" y="1969"/>
                    <a:pt x="1736" y="1702"/>
                    <a:pt x="1635" y="1435"/>
                  </a:cubicBezTo>
                  <a:cubicBezTo>
                    <a:pt x="1869" y="1302"/>
                    <a:pt x="2136" y="1168"/>
                    <a:pt x="2369" y="1068"/>
                  </a:cubicBezTo>
                  <a:cubicBezTo>
                    <a:pt x="2069" y="1035"/>
                    <a:pt x="1769" y="1001"/>
                    <a:pt x="1469" y="968"/>
                  </a:cubicBezTo>
                  <a:cubicBezTo>
                    <a:pt x="1402" y="634"/>
                    <a:pt x="1335" y="301"/>
                    <a:pt x="1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3819399" y="4394500"/>
            <a:ext cx="1505038" cy="285750"/>
            <a:chOff x="3819399" y="4394500"/>
            <a:chExt cx="1505038" cy="285750"/>
          </a:xfrm>
        </p:grpSpPr>
        <p:sp>
          <p:nvSpPr>
            <p:cNvPr id="153" name="Google Shape;153;p2"/>
            <p:cNvSpPr/>
            <p:nvPr/>
          </p:nvSpPr>
          <p:spPr>
            <a:xfrm>
              <a:off x="3819399" y="4394500"/>
              <a:ext cx="1505038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6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5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4"/>
                  </a:cubicBezTo>
                  <a:cubicBezTo>
                    <a:pt x="16110" y="579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8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40"/>
                    <a:pt x="27721" y="3527"/>
                  </a:cubicBezTo>
                  <a:cubicBezTo>
                    <a:pt x="28451" y="3162"/>
                    <a:pt x="29150" y="2372"/>
                    <a:pt x="29636" y="1734"/>
                  </a:cubicBezTo>
                  <a:cubicBezTo>
                    <a:pt x="29910" y="1430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5"/>
                  </a:cubicBezTo>
                  <a:cubicBezTo>
                    <a:pt x="30822" y="457"/>
                    <a:pt x="30822" y="609"/>
                    <a:pt x="30822" y="822"/>
                  </a:cubicBezTo>
                </a:path>
              </a:pathLst>
            </a:custGeom>
            <a:noFill/>
            <a:ln w="66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819399" y="4570800"/>
              <a:ext cx="1505038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5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4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3"/>
                  </a:cubicBezTo>
                  <a:cubicBezTo>
                    <a:pt x="16110" y="578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7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39"/>
                    <a:pt x="27721" y="3527"/>
                  </a:cubicBezTo>
                  <a:cubicBezTo>
                    <a:pt x="28451" y="3162"/>
                    <a:pt x="29150" y="2372"/>
                    <a:pt x="29636" y="1733"/>
                  </a:cubicBezTo>
                  <a:cubicBezTo>
                    <a:pt x="29910" y="1399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4"/>
                  </a:cubicBezTo>
                  <a:cubicBezTo>
                    <a:pt x="30822" y="457"/>
                    <a:pt x="30822" y="609"/>
                    <a:pt x="30822" y="821"/>
                  </a:cubicBezTo>
                </a:path>
              </a:pathLst>
            </a:custGeom>
            <a:noFill/>
            <a:ln w="760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"/>
          <p:cNvGrpSpPr/>
          <p:nvPr/>
        </p:nvGrpSpPr>
        <p:grpSpPr>
          <a:xfrm rot="10800000">
            <a:off x="825550" y="1251475"/>
            <a:ext cx="2064850" cy="2149600"/>
            <a:chOff x="6235750" y="1099075"/>
            <a:chExt cx="2064850" cy="2149600"/>
          </a:xfrm>
        </p:grpSpPr>
        <p:sp>
          <p:nvSpPr>
            <p:cNvPr id="156" name="Google Shape;156;p2"/>
            <p:cNvSpPr/>
            <p:nvPr/>
          </p:nvSpPr>
          <p:spPr>
            <a:xfrm flipH="1">
              <a:off x="8241350" y="1553575"/>
              <a:ext cx="59250" cy="62575"/>
            </a:xfrm>
            <a:custGeom>
              <a:avLst/>
              <a:gdLst/>
              <a:ahLst/>
              <a:cxnLst/>
              <a:rect l="l" t="t" r="r" b="b"/>
              <a:pathLst>
                <a:path w="2370" h="2503" extrusionOk="0">
                  <a:moveTo>
                    <a:pt x="1269" y="1"/>
                  </a:moveTo>
                  <a:cubicBezTo>
                    <a:pt x="1068" y="301"/>
                    <a:pt x="902" y="601"/>
                    <a:pt x="768" y="935"/>
                  </a:cubicBezTo>
                  <a:cubicBezTo>
                    <a:pt x="501" y="901"/>
                    <a:pt x="268" y="868"/>
                    <a:pt x="1" y="868"/>
                  </a:cubicBezTo>
                  <a:cubicBezTo>
                    <a:pt x="168" y="1035"/>
                    <a:pt x="401" y="1168"/>
                    <a:pt x="601" y="1302"/>
                  </a:cubicBezTo>
                  <a:cubicBezTo>
                    <a:pt x="601" y="1335"/>
                    <a:pt x="568" y="1335"/>
                    <a:pt x="568" y="1368"/>
                  </a:cubicBezTo>
                  <a:cubicBezTo>
                    <a:pt x="401" y="1702"/>
                    <a:pt x="201" y="2035"/>
                    <a:pt x="1" y="2336"/>
                  </a:cubicBezTo>
                  <a:lnTo>
                    <a:pt x="134" y="2336"/>
                  </a:lnTo>
                  <a:cubicBezTo>
                    <a:pt x="468" y="2102"/>
                    <a:pt x="802" y="1869"/>
                    <a:pt x="1168" y="1668"/>
                  </a:cubicBezTo>
                  <a:cubicBezTo>
                    <a:pt x="1469" y="1935"/>
                    <a:pt x="1736" y="2202"/>
                    <a:pt x="1969" y="2502"/>
                  </a:cubicBezTo>
                  <a:cubicBezTo>
                    <a:pt x="2036" y="2436"/>
                    <a:pt x="2002" y="2336"/>
                    <a:pt x="1969" y="2236"/>
                  </a:cubicBezTo>
                  <a:cubicBezTo>
                    <a:pt x="1836" y="2002"/>
                    <a:pt x="1702" y="1735"/>
                    <a:pt x="1602" y="1435"/>
                  </a:cubicBezTo>
                  <a:cubicBezTo>
                    <a:pt x="1869" y="1335"/>
                    <a:pt x="2102" y="1201"/>
                    <a:pt x="2369" y="1101"/>
                  </a:cubicBezTo>
                  <a:cubicBezTo>
                    <a:pt x="2069" y="1068"/>
                    <a:pt x="1769" y="1035"/>
                    <a:pt x="1469" y="1001"/>
                  </a:cubicBezTo>
                  <a:cubicBezTo>
                    <a:pt x="1369" y="668"/>
                    <a:pt x="1302" y="334"/>
                    <a:pt x="1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634125" y="3186925"/>
              <a:ext cx="59250" cy="61750"/>
            </a:xfrm>
            <a:custGeom>
              <a:avLst/>
              <a:gdLst/>
              <a:ahLst/>
              <a:cxnLst/>
              <a:rect l="l" t="t" r="r" b="b"/>
              <a:pathLst>
                <a:path w="2370" h="2470" extrusionOk="0">
                  <a:moveTo>
                    <a:pt x="1269" y="1"/>
                  </a:moveTo>
                  <a:cubicBezTo>
                    <a:pt x="1068" y="267"/>
                    <a:pt x="935" y="568"/>
                    <a:pt x="802" y="901"/>
                  </a:cubicBezTo>
                  <a:cubicBezTo>
                    <a:pt x="535" y="868"/>
                    <a:pt x="268" y="835"/>
                    <a:pt x="1" y="835"/>
                  </a:cubicBezTo>
                  <a:cubicBezTo>
                    <a:pt x="168" y="1001"/>
                    <a:pt x="401" y="1135"/>
                    <a:pt x="635" y="1268"/>
                  </a:cubicBezTo>
                  <a:cubicBezTo>
                    <a:pt x="601" y="1302"/>
                    <a:pt x="601" y="1302"/>
                    <a:pt x="601" y="1335"/>
                  </a:cubicBezTo>
                  <a:cubicBezTo>
                    <a:pt x="435" y="1668"/>
                    <a:pt x="234" y="2002"/>
                    <a:pt x="1" y="2302"/>
                  </a:cubicBezTo>
                  <a:lnTo>
                    <a:pt x="134" y="2302"/>
                  </a:lnTo>
                  <a:cubicBezTo>
                    <a:pt x="468" y="2069"/>
                    <a:pt x="835" y="1869"/>
                    <a:pt x="1168" y="1668"/>
                  </a:cubicBezTo>
                  <a:cubicBezTo>
                    <a:pt x="1469" y="1902"/>
                    <a:pt x="1769" y="2169"/>
                    <a:pt x="2002" y="2469"/>
                  </a:cubicBezTo>
                  <a:cubicBezTo>
                    <a:pt x="2069" y="2436"/>
                    <a:pt x="2036" y="2302"/>
                    <a:pt x="1969" y="2236"/>
                  </a:cubicBezTo>
                  <a:cubicBezTo>
                    <a:pt x="1836" y="1969"/>
                    <a:pt x="1736" y="1702"/>
                    <a:pt x="1635" y="1435"/>
                  </a:cubicBezTo>
                  <a:cubicBezTo>
                    <a:pt x="1869" y="1302"/>
                    <a:pt x="2136" y="1168"/>
                    <a:pt x="2369" y="1068"/>
                  </a:cubicBezTo>
                  <a:cubicBezTo>
                    <a:pt x="2069" y="1035"/>
                    <a:pt x="1769" y="1001"/>
                    <a:pt x="1469" y="968"/>
                  </a:cubicBezTo>
                  <a:cubicBezTo>
                    <a:pt x="1402" y="634"/>
                    <a:pt x="1335" y="301"/>
                    <a:pt x="1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35750" y="1099075"/>
              <a:ext cx="51725" cy="51750"/>
            </a:xfrm>
            <a:custGeom>
              <a:avLst/>
              <a:gdLst/>
              <a:ahLst/>
              <a:cxnLst/>
              <a:rect l="l" t="t" r="r" b="b"/>
              <a:pathLst>
                <a:path w="2069" h="2070" extrusionOk="0">
                  <a:moveTo>
                    <a:pt x="1034" y="1"/>
                  </a:moveTo>
                  <a:cubicBezTo>
                    <a:pt x="968" y="234"/>
                    <a:pt x="868" y="468"/>
                    <a:pt x="801" y="701"/>
                  </a:cubicBezTo>
                  <a:cubicBezTo>
                    <a:pt x="623" y="701"/>
                    <a:pt x="445" y="716"/>
                    <a:pt x="267" y="716"/>
                  </a:cubicBezTo>
                  <a:cubicBezTo>
                    <a:pt x="178" y="716"/>
                    <a:pt x="89" y="713"/>
                    <a:pt x="0" y="701"/>
                  </a:cubicBezTo>
                  <a:lnTo>
                    <a:pt x="0" y="701"/>
                  </a:lnTo>
                  <a:cubicBezTo>
                    <a:pt x="201" y="902"/>
                    <a:pt x="401" y="1068"/>
                    <a:pt x="634" y="1235"/>
                  </a:cubicBezTo>
                  <a:cubicBezTo>
                    <a:pt x="567" y="1435"/>
                    <a:pt x="501" y="1635"/>
                    <a:pt x="467" y="1836"/>
                  </a:cubicBezTo>
                  <a:cubicBezTo>
                    <a:pt x="634" y="1735"/>
                    <a:pt x="768" y="1569"/>
                    <a:pt x="901" y="1435"/>
                  </a:cubicBezTo>
                  <a:cubicBezTo>
                    <a:pt x="934" y="1435"/>
                    <a:pt x="934" y="1435"/>
                    <a:pt x="968" y="1469"/>
                  </a:cubicBezTo>
                  <a:cubicBezTo>
                    <a:pt x="1201" y="1635"/>
                    <a:pt x="1435" y="1836"/>
                    <a:pt x="1635" y="2069"/>
                  </a:cubicBezTo>
                  <a:lnTo>
                    <a:pt x="1635" y="1969"/>
                  </a:lnTo>
                  <a:cubicBezTo>
                    <a:pt x="1501" y="1669"/>
                    <a:pt x="1401" y="1369"/>
                    <a:pt x="1301" y="1035"/>
                  </a:cubicBezTo>
                  <a:cubicBezTo>
                    <a:pt x="1535" y="868"/>
                    <a:pt x="1802" y="701"/>
                    <a:pt x="2069" y="568"/>
                  </a:cubicBezTo>
                  <a:cubicBezTo>
                    <a:pt x="2049" y="529"/>
                    <a:pt x="2007" y="513"/>
                    <a:pt x="1961" y="513"/>
                  </a:cubicBezTo>
                  <a:cubicBezTo>
                    <a:pt x="1929" y="513"/>
                    <a:pt x="1896" y="521"/>
                    <a:pt x="1868" y="535"/>
                  </a:cubicBezTo>
                  <a:cubicBezTo>
                    <a:pt x="1635" y="568"/>
                    <a:pt x="1435" y="635"/>
                    <a:pt x="1201" y="668"/>
                  </a:cubicBezTo>
                  <a:cubicBezTo>
                    <a:pt x="1135" y="435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4"/>
          <p:cNvGrpSpPr/>
          <p:nvPr/>
        </p:nvGrpSpPr>
        <p:grpSpPr>
          <a:xfrm>
            <a:off x="8248183" y="3639489"/>
            <a:ext cx="371807" cy="1349162"/>
            <a:chOff x="3702475" y="1864200"/>
            <a:chExt cx="416450" cy="1194900"/>
          </a:xfrm>
        </p:grpSpPr>
        <p:sp>
          <p:nvSpPr>
            <p:cNvPr id="1576" name="Google Shape;1576;p14"/>
            <p:cNvSpPr/>
            <p:nvPr/>
          </p:nvSpPr>
          <p:spPr>
            <a:xfrm>
              <a:off x="3882575" y="1864200"/>
              <a:ext cx="177075" cy="500650"/>
            </a:xfrm>
            <a:custGeom>
              <a:avLst/>
              <a:gdLst/>
              <a:ahLst/>
              <a:cxnLst/>
              <a:rect l="l" t="t" r="r" b="b"/>
              <a:pathLst>
                <a:path w="7083" h="20026" extrusionOk="0">
                  <a:moveTo>
                    <a:pt x="2158" y="0"/>
                  </a:moveTo>
                  <a:cubicBezTo>
                    <a:pt x="517" y="4408"/>
                    <a:pt x="0" y="9970"/>
                    <a:pt x="0" y="14681"/>
                  </a:cubicBezTo>
                  <a:cubicBezTo>
                    <a:pt x="0" y="16247"/>
                    <a:pt x="0" y="20026"/>
                    <a:pt x="2089" y="20026"/>
                  </a:cubicBezTo>
                  <a:cubicBezTo>
                    <a:pt x="2473" y="20026"/>
                    <a:pt x="2927" y="19898"/>
                    <a:pt x="3466" y="19605"/>
                  </a:cubicBezTo>
                  <a:cubicBezTo>
                    <a:pt x="7083" y="17599"/>
                    <a:pt x="3921" y="9241"/>
                    <a:pt x="3496" y="6262"/>
                  </a:cubicBezTo>
                  <a:cubicBezTo>
                    <a:pt x="3162" y="4012"/>
                    <a:pt x="2736" y="1854"/>
                    <a:pt x="2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3702475" y="2394600"/>
              <a:ext cx="126175" cy="522000"/>
            </a:xfrm>
            <a:custGeom>
              <a:avLst/>
              <a:gdLst/>
              <a:ahLst/>
              <a:cxnLst/>
              <a:rect l="l" t="t" r="r" b="b"/>
              <a:pathLst>
                <a:path w="5047" h="20880" extrusionOk="0">
                  <a:moveTo>
                    <a:pt x="2858" y="0"/>
                  </a:moveTo>
                  <a:lnTo>
                    <a:pt x="2858" y="0"/>
                  </a:lnTo>
                  <a:cubicBezTo>
                    <a:pt x="1095" y="1247"/>
                    <a:pt x="730" y="5988"/>
                    <a:pt x="396" y="7934"/>
                  </a:cubicBezTo>
                  <a:cubicBezTo>
                    <a:pt x="1" y="10244"/>
                    <a:pt x="92" y="12554"/>
                    <a:pt x="122" y="14894"/>
                  </a:cubicBezTo>
                  <a:cubicBezTo>
                    <a:pt x="122" y="16511"/>
                    <a:pt x="301" y="20879"/>
                    <a:pt x="2233" y="20879"/>
                  </a:cubicBezTo>
                  <a:cubicBezTo>
                    <a:pt x="2553" y="20879"/>
                    <a:pt x="2921" y="20759"/>
                    <a:pt x="3344" y="20487"/>
                  </a:cubicBezTo>
                  <a:cubicBezTo>
                    <a:pt x="5046" y="19393"/>
                    <a:pt x="4651" y="15988"/>
                    <a:pt x="4621" y="14104"/>
                  </a:cubicBezTo>
                  <a:cubicBezTo>
                    <a:pt x="4590" y="11429"/>
                    <a:pt x="4195" y="8693"/>
                    <a:pt x="3800" y="6079"/>
                  </a:cubicBezTo>
                  <a:cubicBezTo>
                    <a:pt x="3496" y="4165"/>
                    <a:pt x="2402" y="1946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3954750" y="2569375"/>
              <a:ext cx="164175" cy="489725"/>
            </a:xfrm>
            <a:custGeom>
              <a:avLst/>
              <a:gdLst/>
              <a:ahLst/>
              <a:cxnLst/>
              <a:rect l="l" t="t" r="r" b="b"/>
              <a:pathLst>
                <a:path w="6567" h="19589" extrusionOk="0">
                  <a:moveTo>
                    <a:pt x="3041" y="0"/>
                  </a:moveTo>
                  <a:cubicBezTo>
                    <a:pt x="1369" y="1976"/>
                    <a:pt x="1095" y="6657"/>
                    <a:pt x="852" y="9149"/>
                  </a:cubicBezTo>
                  <a:cubicBezTo>
                    <a:pt x="609" y="11520"/>
                    <a:pt x="1" y="14317"/>
                    <a:pt x="396" y="16688"/>
                  </a:cubicBezTo>
                  <a:cubicBezTo>
                    <a:pt x="635" y="18203"/>
                    <a:pt x="1974" y="19589"/>
                    <a:pt x="3219" y="19589"/>
                  </a:cubicBezTo>
                  <a:cubicBezTo>
                    <a:pt x="3871" y="19589"/>
                    <a:pt x="4497" y="19208"/>
                    <a:pt x="4925" y="18268"/>
                  </a:cubicBezTo>
                  <a:cubicBezTo>
                    <a:pt x="6566" y="14681"/>
                    <a:pt x="3892" y="9636"/>
                    <a:pt x="3496" y="6140"/>
                  </a:cubicBezTo>
                  <a:cubicBezTo>
                    <a:pt x="3284" y="4408"/>
                    <a:pt x="3314" y="1551"/>
                    <a:pt x="3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14"/>
          <p:cNvGrpSpPr/>
          <p:nvPr/>
        </p:nvGrpSpPr>
        <p:grpSpPr>
          <a:xfrm>
            <a:off x="51694" y="67520"/>
            <a:ext cx="9187095" cy="4921221"/>
            <a:chOff x="51694" y="67520"/>
            <a:chExt cx="9187095" cy="4921221"/>
          </a:xfrm>
        </p:grpSpPr>
        <p:grpSp>
          <p:nvGrpSpPr>
            <p:cNvPr id="1580" name="Google Shape;1580;p14"/>
            <p:cNvGrpSpPr/>
            <p:nvPr/>
          </p:nvGrpSpPr>
          <p:grpSpPr>
            <a:xfrm rot="10800000">
              <a:off x="1966327" y="385431"/>
              <a:ext cx="6803103" cy="4355304"/>
              <a:chOff x="8451" y="232950"/>
              <a:chExt cx="7309663" cy="4679600"/>
            </a:xfrm>
          </p:grpSpPr>
          <p:sp>
            <p:nvSpPr>
              <p:cNvPr id="1581" name="Google Shape;1581;p14"/>
              <p:cNvSpPr/>
              <p:nvPr/>
            </p:nvSpPr>
            <p:spPr>
              <a:xfrm>
                <a:off x="1156903" y="2639507"/>
                <a:ext cx="9842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70" extrusionOk="0">
                    <a:moveTo>
                      <a:pt x="2102" y="0"/>
                    </a:moveTo>
                    <a:cubicBezTo>
                      <a:pt x="1768" y="467"/>
                      <a:pt x="1535" y="967"/>
                      <a:pt x="1301" y="1501"/>
                    </a:cubicBezTo>
                    <a:cubicBezTo>
                      <a:pt x="868" y="1468"/>
                      <a:pt x="434" y="1434"/>
                      <a:pt x="0" y="1401"/>
                    </a:cubicBezTo>
                    <a:lnTo>
                      <a:pt x="0" y="1401"/>
                    </a:lnTo>
                    <a:cubicBezTo>
                      <a:pt x="267" y="1701"/>
                      <a:pt x="634" y="1935"/>
                      <a:pt x="1001" y="2135"/>
                    </a:cubicBezTo>
                    <a:cubicBezTo>
                      <a:pt x="1001" y="2168"/>
                      <a:pt x="968" y="2202"/>
                      <a:pt x="968" y="2268"/>
                    </a:cubicBezTo>
                    <a:cubicBezTo>
                      <a:pt x="701" y="2835"/>
                      <a:pt x="367" y="3369"/>
                      <a:pt x="0" y="3869"/>
                    </a:cubicBezTo>
                    <a:lnTo>
                      <a:pt x="200" y="3869"/>
                    </a:lnTo>
                    <a:cubicBezTo>
                      <a:pt x="768" y="3469"/>
                      <a:pt x="1335" y="3136"/>
                      <a:pt x="1935" y="2802"/>
                    </a:cubicBezTo>
                    <a:cubicBezTo>
                      <a:pt x="2435" y="3202"/>
                      <a:pt x="2902" y="3636"/>
                      <a:pt x="3269" y="4170"/>
                    </a:cubicBezTo>
                    <a:cubicBezTo>
                      <a:pt x="3403" y="4070"/>
                      <a:pt x="3336" y="3869"/>
                      <a:pt x="3269" y="3736"/>
                    </a:cubicBezTo>
                    <a:cubicBezTo>
                      <a:pt x="3036" y="3302"/>
                      <a:pt x="2869" y="2835"/>
                      <a:pt x="2702" y="2402"/>
                    </a:cubicBezTo>
                    <a:cubicBezTo>
                      <a:pt x="3103" y="2168"/>
                      <a:pt x="3536" y="1968"/>
                      <a:pt x="3936" y="1801"/>
                    </a:cubicBezTo>
                    <a:cubicBezTo>
                      <a:pt x="3436" y="1735"/>
                      <a:pt x="2969" y="1668"/>
                      <a:pt x="2435" y="1635"/>
                    </a:cubicBezTo>
                    <a:cubicBezTo>
                      <a:pt x="2302" y="1101"/>
                      <a:pt x="2169" y="534"/>
                      <a:pt x="2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4"/>
              <p:cNvSpPr/>
              <p:nvPr/>
            </p:nvSpPr>
            <p:spPr>
              <a:xfrm flipH="1">
                <a:off x="7258864" y="1226080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4"/>
              <p:cNvSpPr/>
              <p:nvPr/>
            </p:nvSpPr>
            <p:spPr>
              <a:xfrm>
                <a:off x="8451" y="2038251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4"/>
              <p:cNvSpPr/>
              <p:nvPr/>
            </p:nvSpPr>
            <p:spPr>
              <a:xfrm>
                <a:off x="139750" y="2608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4"/>
              <p:cNvSpPr/>
              <p:nvPr/>
            </p:nvSpPr>
            <p:spPr>
              <a:xfrm>
                <a:off x="2907925" y="232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4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4"/>
              <p:cNvSpPr/>
              <p:nvPr/>
            </p:nvSpPr>
            <p:spPr>
              <a:xfrm>
                <a:off x="444550" y="3994675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4"/>
              <p:cNvSpPr/>
              <p:nvPr/>
            </p:nvSpPr>
            <p:spPr>
              <a:xfrm>
                <a:off x="4646898" y="630527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4"/>
              <p:cNvSpPr/>
              <p:nvPr/>
            </p:nvSpPr>
            <p:spPr>
              <a:xfrm>
                <a:off x="1373583" y="4592568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0" name="Google Shape;1590;p14"/>
            <p:cNvGrpSpPr/>
            <p:nvPr/>
          </p:nvGrpSpPr>
          <p:grpSpPr>
            <a:xfrm flipH="1">
              <a:off x="51694" y="67520"/>
              <a:ext cx="9187095" cy="4921221"/>
              <a:chOff x="-155599" y="143925"/>
              <a:chExt cx="8902224" cy="4768625"/>
            </a:xfrm>
          </p:grpSpPr>
          <p:sp>
            <p:nvSpPr>
              <p:cNvPr id="1591" name="Google Shape;1591;p14"/>
              <p:cNvSpPr/>
              <p:nvPr/>
            </p:nvSpPr>
            <p:spPr>
              <a:xfrm flipH="1">
                <a:off x="8019838" y="1701249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4"/>
              <p:cNvSpPr/>
              <p:nvPr/>
            </p:nvSpPr>
            <p:spPr>
              <a:xfrm>
                <a:off x="90325" y="212012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4"/>
              <p:cNvSpPr/>
              <p:nvPr/>
            </p:nvSpPr>
            <p:spPr>
              <a:xfrm flipH="1">
                <a:off x="8586388" y="2806975"/>
                <a:ext cx="52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069" extrusionOk="0">
                    <a:moveTo>
                      <a:pt x="1035" y="0"/>
                    </a:moveTo>
                    <a:cubicBezTo>
                      <a:pt x="968" y="234"/>
                      <a:pt x="902" y="467"/>
                      <a:pt x="801" y="701"/>
                    </a:cubicBezTo>
                    <a:lnTo>
                      <a:pt x="1" y="701"/>
                    </a:lnTo>
                    <a:cubicBezTo>
                      <a:pt x="201" y="901"/>
                      <a:pt x="435" y="1068"/>
                      <a:pt x="635" y="1201"/>
                    </a:cubicBezTo>
                    <a:cubicBezTo>
                      <a:pt x="601" y="1401"/>
                      <a:pt x="535" y="1601"/>
                      <a:pt x="468" y="1802"/>
                    </a:cubicBezTo>
                    <a:cubicBezTo>
                      <a:pt x="635" y="1702"/>
                      <a:pt x="768" y="1568"/>
                      <a:pt x="935" y="1401"/>
                    </a:cubicBezTo>
                    <a:cubicBezTo>
                      <a:pt x="935" y="1435"/>
                      <a:pt x="935" y="1435"/>
                      <a:pt x="968" y="1435"/>
                    </a:cubicBezTo>
                    <a:cubicBezTo>
                      <a:pt x="1202" y="1635"/>
                      <a:pt x="1435" y="1835"/>
                      <a:pt x="1635" y="2068"/>
                    </a:cubicBezTo>
                    <a:lnTo>
                      <a:pt x="1635" y="1968"/>
                    </a:lnTo>
                    <a:cubicBezTo>
                      <a:pt x="1535" y="1668"/>
                      <a:pt x="1402" y="1335"/>
                      <a:pt x="1302" y="1034"/>
                    </a:cubicBezTo>
                    <a:cubicBezTo>
                      <a:pt x="1569" y="834"/>
                      <a:pt x="1802" y="667"/>
                      <a:pt x="2102" y="534"/>
                    </a:cubicBezTo>
                    <a:cubicBezTo>
                      <a:pt x="2083" y="495"/>
                      <a:pt x="2040" y="479"/>
                      <a:pt x="1995" y="479"/>
                    </a:cubicBezTo>
                    <a:cubicBezTo>
                      <a:pt x="1963" y="479"/>
                      <a:pt x="1930" y="487"/>
                      <a:pt x="1902" y="501"/>
                    </a:cubicBezTo>
                    <a:cubicBezTo>
                      <a:pt x="1669" y="567"/>
                      <a:pt x="1435" y="601"/>
                      <a:pt x="1202" y="634"/>
                    </a:cubicBezTo>
                    <a:cubicBezTo>
                      <a:pt x="1135" y="434"/>
                      <a:pt x="1102" y="200"/>
                      <a:pt x="1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4"/>
              <p:cNvSpPr/>
              <p:nvPr/>
            </p:nvSpPr>
            <p:spPr>
              <a:xfrm>
                <a:off x="-155599" y="482387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4"/>
              <p:cNvSpPr/>
              <p:nvPr/>
            </p:nvSpPr>
            <p:spPr>
              <a:xfrm flipH="1">
                <a:off x="8694900" y="143925"/>
                <a:ext cx="51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1"/>
                    </a:moveTo>
                    <a:cubicBezTo>
                      <a:pt x="967" y="234"/>
                      <a:pt x="867" y="468"/>
                      <a:pt x="801" y="701"/>
                    </a:cubicBezTo>
                    <a:lnTo>
                      <a:pt x="0" y="701"/>
                    </a:lnTo>
                    <a:cubicBezTo>
                      <a:pt x="200" y="901"/>
                      <a:pt x="400" y="1068"/>
                      <a:pt x="634" y="1235"/>
                    </a:cubicBezTo>
                    <a:cubicBezTo>
                      <a:pt x="567" y="1435"/>
                      <a:pt x="500" y="1635"/>
                      <a:pt x="467" y="1835"/>
                    </a:cubicBezTo>
                    <a:cubicBezTo>
                      <a:pt x="634" y="1735"/>
                      <a:pt x="767" y="1569"/>
                      <a:pt x="901" y="1402"/>
                    </a:cubicBezTo>
                    <a:cubicBezTo>
                      <a:pt x="934" y="1435"/>
                      <a:pt x="934" y="1435"/>
                      <a:pt x="967" y="1435"/>
                    </a:cubicBezTo>
                    <a:cubicBezTo>
                      <a:pt x="1201" y="1635"/>
                      <a:pt x="1401" y="1835"/>
                      <a:pt x="1601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8"/>
                      <a:pt x="1301" y="1035"/>
                    </a:cubicBezTo>
                    <a:cubicBezTo>
                      <a:pt x="1535" y="835"/>
                      <a:pt x="1801" y="668"/>
                      <a:pt x="2068" y="534"/>
                    </a:cubicBezTo>
                    <a:cubicBezTo>
                      <a:pt x="2052" y="501"/>
                      <a:pt x="2018" y="493"/>
                      <a:pt x="1981" y="493"/>
                    </a:cubicBezTo>
                    <a:cubicBezTo>
                      <a:pt x="1943" y="493"/>
                      <a:pt x="1901" y="501"/>
                      <a:pt x="1868" y="501"/>
                    </a:cubicBezTo>
                    <a:cubicBezTo>
                      <a:pt x="1635" y="568"/>
                      <a:pt x="1434" y="635"/>
                      <a:pt x="1201" y="668"/>
                    </a:cubicBezTo>
                    <a:cubicBezTo>
                      <a:pt x="1134" y="434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4"/>
              <p:cNvSpPr/>
              <p:nvPr/>
            </p:nvSpPr>
            <p:spPr>
              <a:xfrm>
                <a:off x="2907925" y="159113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4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4"/>
              <p:cNvSpPr/>
              <p:nvPr/>
            </p:nvSpPr>
            <p:spPr>
              <a:xfrm>
                <a:off x="223038" y="4068512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4"/>
              <p:cNvSpPr/>
              <p:nvPr/>
            </p:nvSpPr>
            <p:spPr>
              <a:xfrm>
                <a:off x="7565013" y="294178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4"/>
              <p:cNvSpPr/>
              <p:nvPr/>
            </p:nvSpPr>
            <p:spPr>
              <a:xfrm>
                <a:off x="4852336" y="27741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1" name="Google Shape;1601;p14"/>
            <p:cNvGrpSpPr/>
            <p:nvPr/>
          </p:nvGrpSpPr>
          <p:grpSpPr>
            <a:xfrm flipH="1">
              <a:off x="125485" y="674294"/>
              <a:ext cx="8940255" cy="3798590"/>
              <a:chOff x="166525" y="620440"/>
              <a:chExt cx="8975258" cy="4251360"/>
            </a:xfrm>
          </p:grpSpPr>
          <p:grpSp>
            <p:nvGrpSpPr>
              <p:cNvPr id="1602" name="Google Shape;1602;p14"/>
              <p:cNvGrpSpPr/>
              <p:nvPr/>
            </p:nvGrpSpPr>
            <p:grpSpPr>
              <a:xfrm rot="10800000" flipH="1">
                <a:off x="166525" y="620440"/>
                <a:ext cx="8975258" cy="4251360"/>
                <a:chOff x="90325" y="260875"/>
                <a:chExt cx="8975258" cy="4251360"/>
              </a:xfrm>
            </p:grpSpPr>
            <p:sp>
              <p:nvSpPr>
                <p:cNvPr id="1603" name="Google Shape;1603;p14"/>
                <p:cNvSpPr/>
                <p:nvPr/>
              </p:nvSpPr>
              <p:spPr>
                <a:xfrm>
                  <a:off x="4077879" y="4407985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14"/>
                <p:cNvSpPr/>
                <p:nvPr/>
              </p:nvSpPr>
              <p:spPr>
                <a:xfrm flipH="1">
                  <a:off x="9006333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14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14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4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4"/>
                <p:cNvSpPr/>
                <p:nvPr/>
              </p:nvSpPr>
              <p:spPr>
                <a:xfrm flipH="1">
                  <a:off x="8694900" y="905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14"/>
                <p:cNvSpPr/>
                <p:nvPr/>
              </p:nvSpPr>
              <p:spPr>
                <a:xfrm>
                  <a:off x="2678430" y="403515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14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14"/>
                <p:cNvSpPr/>
                <p:nvPr/>
              </p:nvSpPr>
              <p:spPr>
                <a:xfrm>
                  <a:off x="7405525" y="2424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14"/>
                <p:cNvSpPr/>
                <p:nvPr/>
              </p:nvSpPr>
              <p:spPr>
                <a:xfrm>
                  <a:off x="6590900" y="311213"/>
                  <a:ext cx="103424" cy="103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14"/>
                <p:cNvSpPr/>
                <p:nvPr/>
              </p:nvSpPr>
              <p:spPr>
                <a:xfrm>
                  <a:off x="4483150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14"/>
                <p:cNvSpPr/>
                <p:nvPr/>
              </p:nvSpPr>
              <p:spPr>
                <a:xfrm>
                  <a:off x="5123105" y="3954468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5" name="Google Shape;1615;p14"/>
              <p:cNvSpPr/>
              <p:nvPr/>
            </p:nvSpPr>
            <p:spPr>
              <a:xfrm rot="10800000" flipH="1">
                <a:off x="5245150" y="32563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6" name="Google Shape;1616;p14"/>
          <p:cNvSpPr/>
          <p:nvPr/>
        </p:nvSpPr>
        <p:spPr>
          <a:xfrm rot="698787" flipH="1">
            <a:off x="397469" y="468657"/>
            <a:ext cx="418945" cy="450524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7" name="Google Shape;1617;p14"/>
          <p:cNvGrpSpPr/>
          <p:nvPr/>
        </p:nvGrpSpPr>
        <p:grpSpPr>
          <a:xfrm rot="3600019">
            <a:off x="-202445" y="4353193"/>
            <a:ext cx="1017095" cy="936739"/>
            <a:chOff x="548175" y="3691725"/>
            <a:chExt cx="990925" cy="1044125"/>
          </a:xfrm>
        </p:grpSpPr>
        <p:sp>
          <p:nvSpPr>
            <p:cNvPr id="1618" name="Google Shape;1618;p14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4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14"/>
          <p:cNvGrpSpPr/>
          <p:nvPr/>
        </p:nvGrpSpPr>
        <p:grpSpPr>
          <a:xfrm>
            <a:off x="3728806" y="4435568"/>
            <a:ext cx="1686811" cy="224828"/>
            <a:chOff x="709975" y="3185925"/>
            <a:chExt cx="8434055" cy="285750"/>
          </a:xfrm>
        </p:grpSpPr>
        <p:sp>
          <p:nvSpPr>
            <p:cNvPr id="1711" name="Google Shape;1711;p14"/>
            <p:cNvSpPr/>
            <p:nvPr/>
          </p:nvSpPr>
          <p:spPr>
            <a:xfrm>
              <a:off x="709975" y="3185925"/>
              <a:ext cx="8434055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6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5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4"/>
                  </a:cubicBezTo>
                  <a:cubicBezTo>
                    <a:pt x="16110" y="579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8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40"/>
                    <a:pt x="27721" y="3527"/>
                  </a:cubicBezTo>
                  <a:cubicBezTo>
                    <a:pt x="28451" y="3162"/>
                    <a:pt x="29150" y="2372"/>
                    <a:pt x="29636" y="1734"/>
                  </a:cubicBezTo>
                  <a:cubicBezTo>
                    <a:pt x="29910" y="1430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5"/>
                  </a:cubicBezTo>
                  <a:cubicBezTo>
                    <a:pt x="30822" y="457"/>
                    <a:pt x="30822" y="609"/>
                    <a:pt x="30822" y="822"/>
                  </a:cubicBezTo>
                </a:path>
              </a:pathLst>
            </a:custGeom>
            <a:noFill/>
            <a:ln w="66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709975" y="3362225"/>
              <a:ext cx="8434055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5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4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3"/>
                  </a:cubicBezTo>
                  <a:cubicBezTo>
                    <a:pt x="16110" y="578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7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39"/>
                    <a:pt x="27721" y="3527"/>
                  </a:cubicBezTo>
                  <a:cubicBezTo>
                    <a:pt x="28451" y="3162"/>
                    <a:pt x="29150" y="2372"/>
                    <a:pt x="29636" y="1733"/>
                  </a:cubicBezTo>
                  <a:cubicBezTo>
                    <a:pt x="29910" y="1399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4"/>
                  </a:cubicBezTo>
                  <a:cubicBezTo>
                    <a:pt x="30822" y="457"/>
                    <a:pt x="30822" y="609"/>
                    <a:pt x="30822" y="821"/>
                  </a:cubicBezTo>
                </a:path>
              </a:pathLst>
            </a:custGeom>
            <a:noFill/>
            <a:ln w="760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3" name="Google Shape;1713;p14"/>
          <p:cNvSpPr/>
          <p:nvPr/>
        </p:nvSpPr>
        <p:spPr>
          <a:xfrm>
            <a:off x="6872639" y="779412"/>
            <a:ext cx="236050" cy="224835"/>
          </a:xfrm>
          <a:custGeom>
            <a:avLst/>
            <a:gdLst/>
            <a:ahLst/>
            <a:cxnLst/>
            <a:rect l="l" t="t" r="r" b="b"/>
            <a:pathLst>
              <a:path w="29151" h="27766" extrusionOk="0">
                <a:moveTo>
                  <a:pt x="4317" y="2872"/>
                </a:moveTo>
                <a:lnTo>
                  <a:pt x="4347" y="2944"/>
                </a:lnTo>
                <a:lnTo>
                  <a:pt x="4347" y="2944"/>
                </a:lnTo>
                <a:cubicBezTo>
                  <a:pt x="4346" y="2920"/>
                  <a:pt x="4341" y="2896"/>
                  <a:pt x="4317" y="2872"/>
                </a:cubicBezTo>
                <a:close/>
                <a:moveTo>
                  <a:pt x="4347" y="2944"/>
                </a:moveTo>
                <a:cubicBezTo>
                  <a:pt x="4347" y="2950"/>
                  <a:pt x="4347" y="2957"/>
                  <a:pt x="4347" y="2963"/>
                </a:cubicBezTo>
                <a:cubicBezTo>
                  <a:pt x="4349" y="2961"/>
                  <a:pt x="4351" y="2958"/>
                  <a:pt x="4352" y="2956"/>
                </a:cubicBezTo>
                <a:lnTo>
                  <a:pt x="4352" y="2956"/>
                </a:lnTo>
                <a:lnTo>
                  <a:pt x="4347" y="2944"/>
                </a:lnTo>
                <a:close/>
                <a:moveTo>
                  <a:pt x="12820" y="1"/>
                </a:moveTo>
                <a:cubicBezTo>
                  <a:pt x="12608" y="1"/>
                  <a:pt x="12392" y="14"/>
                  <a:pt x="12189" y="14"/>
                </a:cubicBezTo>
                <a:cubicBezTo>
                  <a:pt x="12144" y="10"/>
                  <a:pt x="12100" y="8"/>
                  <a:pt x="12059" y="8"/>
                </a:cubicBezTo>
                <a:cubicBezTo>
                  <a:pt x="11795" y="8"/>
                  <a:pt x="11601" y="84"/>
                  <a:pt x="11338" y="136"/>
                </a:cubicBezTo>
                <a:cubicBezTo>
                  <a:pt x="11065" y="166"/>
                  <a:pt x="10882" y="136"/>
                  <a:pt x="10609" y="227"/>
                </a:cubicBezTo>
                <a:cubicBezTo>
                  <a:pt x="10244" y="379"/>
                  <a:pt x="9849" y="470"/>
                  <a:pt x="9484" y="622"/>
                </a:cubicBezTo>
                <a:cubicBezTo>
                  <a:pt x="8542" y="1017"/>
                  <a:pt x="7509" y="1291"/>
                  <a:pt x="6627" y="1777"/>
                </a:cubicBezTo>
                <a:cubicBezTo>
                  <a:pt x="6262" y="1990"/>
                  <a:pt x="5928" y="2264"/>
                  <a:pt x="5502" y="2416"/>
                </a:cubicBezTo>
                <a:cubicBezTo>
                  <a:pt x="5049" y="2567"/>
                  <a:pt x="4655" y="2538"/>
                  <a:pt x="4352" y="2956"/>
                </a:cubicBezTo>
                <a:lnTo>
                  <a:pt x="4352" y="2956"/>
                </a:lnTo>
                <a:lnTo>
                  <a:pt x="4469" y="3236"/>
                </a:lnTo>
                <a:cubicBezTo>
                  <a:pt x="3983" y="3510"/>
                  <a:pt x="3679" y="3875"/>
                  <a:pt x="3344" y="4209"/>
                </a:cubicBezTo>
                <a:cubicBezTo>
                  <a:pt x="3040" y="4543"/>
                  <a:pt x="2888" y="4847"/>
                  <a:pt x="2676" y="5212"/>
                </a:cubicBezTo>
                <a:cubicBezTo>
                  <a:pt x="2402" y="5668"/>
                  <a:pt x="2128" y="6124"/>
                  <a:pt x="1885" y="6610"/>
                </a:cubicBezTo>
                <a:cubicBezTo>
                  <a:pt x="1551" y="7218"/>
                  <a:pt x="1308" y="7826"/>
                  <a:pt x="1065" y="8495"/>
                </a:cubicBezTo>
                <a:cubicBezTo>
                  <a:pt x="882" y="9072"/>
                  <a:pt x="700" y="9680"/>
                  <a:pt x="517" y="10288"/>
                </a:cubicBezTo>
                <a:cubicBezTo>
                  <a:pt x="366" y="10866"/>
                  <a:pt x="396" y="11474"/>
                  <a:pt x="305" y="12081"/>
                </a:cubicBezTo>
                <a:cubicBezTo>
                  <a:pt x="92" y="13388"/>
                  <a:pt x="1" y="14787"/>
                  <a:pt x="214" y="16094"/>
                </a:cubicBezTo>
                <a:cubicBezTo>
                  <a:pt x="335" y="16671"/>
                  <a:pt x="366" y="17279"/>
                  <a:pt x="517" y="17826"/>
                </a:cubicBezTo>
                <a:cubicBezTo>
                  <a:pt x="669" y="18313"/>
                  <a:pt x="730" y="18890"/>
                  <a:pt x="973" y="19346"/>
                </a:cubicBezTo>
                <a:cubicBezTo>
                  <a:pt x="1399" y="20258"/>
                  <a:pt x="1916" y="21200"/>
                  <a:pt x="2493" y="22021"/>
                </a:cubicBezTo>
                <a:cubicBezTo>
                  <a:pt x="3527" y="23571"/>
                  <a:pt x="4925" y="25121"/>
                  <a:pt x="6657" y="26063"/>
                </a:cubicBezTo>
                <a:cubicBezTo>
                  <a:pt x="8299" y="26945"/>
                  <a:pt x="10214" y="27097"/>
                  <a:pt x="12037" y="27431"/>
                </a:cubicBezTo>
                <a:cubicBezTo>
                  <a:pt x="12767" y="27553"/>
                  <a:pt x="13496" y="27553"/>
                  <a:pt x="14196" y="27674"/>
                </a:cubicBezTo>
                <a:cubicBezTo>
                  <a:pt x="14515" y="27735"/>
                  <a:pt x="14902" y="27766"/>
                  <a:pt x="15290" y="27766"/>
                </a:cubicBezTo>
                <a:cubicBezTo>
                  <a:pt x="15677" y="27766"/>
                  <a:pt x="16065" y="27735"/>
                  <a:pt x="16384" y="27674"/>
                </a:cubicBezTo>
                <a:cubicBezTo>
                  <a:pt x="17539" y="27492"/>
                  <a:pt x="18694" y="27006"/>
                  <a:pt x="19819" y="26580"/>
                </a:cubicBezTo>
                <a:cubicBezTo>
                  <a:pt x="20579" y="26307"/>
                  <a:pt x="21278" y="25911"/>
                  <a:pt x="21977" y="25516"/>
                </a:cubicBezTo>
                <a:cubicBezTo>
                  <a:pt x="22281" y="25364"/>
                  <a:pt x="22646" y="25212"/>
                  <a:pt x="22950" y="25030"/>
                </a:cubicBezTo>
                <a:cubicBezTo>
                  <a:pt x="23284" y="24756"/>
                  <a:pt x="23527" y="24544"/>
                  <a:pt x="23922" y="24331"/>
                </a:cubicBezTo>
                <a:cubicBezTo>
                  <a:pt x="24500" y="24027"/>
                  <a:pt x="24925" y="23510"/>
                  <a:pt x="25412" y="23054"/>
                </a:cubicBezTo>
                <a:cubicBezTo>
                  <a:pt x="26019" y="22477"/>
                  <a:pt x="26871" y="21838"/>
                  <a:pt x="27205" y="21079"/>
                </a:cubicBezTo>
                <a:cubicBezTo>
                  <a:pt x="27509" y="20349"/>
                  <a:pt x="27904" y="19711"/>
                  <a:pt x="28117" y="18951"/>
                </a:cubicBezTo>
                <a:cubicBezTo>
                  <a:pt x="28330" y="18191"/>
                  <a:pt x="28421" y="17462"/>
                  <a:pt x="28573" y="16702"/>
                </a:cubicBezTo>
                <a:cubicBezTo>
                  <a:pt x="28968" y="15030"/>
                  <a:pt x="29150" y="13297"/>
                  <a:pt x="28846" y="11595"/>
                </a:cubicBezTo>
                <a:cubicBezTo>
                  <a:pt x="28634" y="10501"/>
                  <a:pt x="28269" y="9164"/>
                  <a:pt x="27539" y="8252"/>
                </a:cubicBezTo>
                <a:cubicBezTo>
                  <a:pt x="27327" y="7948"/>
                  <a:pt x="27175" y="7674"/>
                  <a:pt x="26931" y="7431"/>
                </a:cubicBezTo>
                <a:cubicBezTo>
                  <a:pt x="26475" y="6975"/>
                  <a:pt x="25928" y="6610"/>
                  <a:pt x="25503" y="6154"/>
                </a:cubicBezTo>
                <a:cubicBezTo>
                  <a:pt x="25351" y="5972"/>
                  <a:pt x="25138" y="5850"/>
                  <a:pt x="24986" y="5668"/>
                </a:cubicBezTo>
                <a:cubicBezTo>
                  <a:pt x="24804" y="5486"/>
                  <a:pt x="24682" y="5273"/>
                  <a:pt x="24469" y="5091"/>
                </a:cubicBezTo>
                <a:cubicBezTo>
                  <a:pt x="23497" y="4209"/>
                  <a:pt x="22950" y="2963"/>
                  <a:pt x="21734" y="2325"/>
                </a:cubicBezTo>
                <a:cubicBezTo>
                  <a:pt x="21460" y="2173"/>
                  <a:pt x="21247" y="1960"/>
                  <a:pt x="20974" y="1838"/>
                </a:cubicBezTo>
                <a:cubicBezTo>
                  <a:pt x="20791" y="1747"/>
                  <a:pt x="20579" y="1686"/>
                  <a:pt x="20396" y="1595"/>
                </a:cubicBezTo>
                <a:cubicBezTo>
                  <a:pt x="19849" y="1321"/>
                  <a:pt x="19363" y="1109"/>
                  <a:pt x="18725" y="1017"/>
                </a:cubicBezTo>
                <a:cubicBezTo>
                  <a:pt x="18208" y="926"/>
                  <a:pt x="17569" y="835"/>
                  <a:pt x="17083" y="653"/>
                </a:cubicBezTo>
                <a:cubicBezTo>
                  <a:pt x="16810" y="562"/>
                  <a:pt x="16688" y="531"/>
                  <a:pt x="16414" y="501"/>
                </a:cubicBezTo>
                <a:cubicBezTo>
                  <a:pt x="16171" y="470"/>
                  <a:pt x="15989" y="410"/>
                  <a:pt x="15776" y="379"/>
                </a:cubicBezTo>
                <a:cubicBezTo>
                  <a:pt x="15229" y="318"/>
                  <a:pt x="14712" y="288"/>
                  <a:pt x="14196" y="227"/>
                </a:cubicBezTo>
                <a:cubicBezTo>
                  <a:pt x="13831" y="166"/>
                  <a:pt x="13496" y="45"/>
                  <a:pt x="13132" y="14"/>
                </a:cubicBezTo>
                <a:cubicBezTo>
                  <a:pt x="13030" y="4"/>
                  <a:pt x="12926" y="1"/>
                  <a:pt x="128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4"/>
          <p:cNvSpPr txBox="1">
            <a:spLocks noGrp="1"/>
          </p:cNvSpPr>
          <p:nvPr>
            <p:ph type="title"/>
          </p:nvPr>
        </p:nvSpPr>
        <p:spPr>
          <a:xfrm>
            <a:off x="4724575" y="3314575"/>
            <a:ext cx="296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15" name="Google Shape;1715;p14"/>
          <p:cNvSpPr txBox="1">
            <a:spLocks noGrp="1"/>
          </p:cNvSpPr>
          <p:nvPr>
            <p:ph type="subTitle" idx="1"/>
          </p:nvPr>
        </p:nvSpPr>
        <p:spPr>
          <a:xfrm>
            <a:off x="1450975" y="1297025"/>
            <a:ext cx="6241800" cy="20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5"/>
          <p:cNvSpPr/>
          <p:nvPr/>
        </p:nvSpPr>
        <p:spPr>
          <a:xfrm>
            <a:off x="2713257" y="734029"/>
            <a:ext cx="124202" cy="124272"/>
          </a:xfrm>
          <a:custGeom>
            <a:avLst/>
            <a:gdLst/>
            <a:ahLst/>
            <a:cxnLst/>
            <a:rect l="l" t="t" r="r" b="b"/>
            <a:pathLst>
              <a:path w="2069" h="2070" extrusionOk="0">
                <a:moveTo>
                  <a:pt x="1034" y="1"/>
                </a:moveTo>
                <a:cubicBezTo>
                  <a:pt x="968" y="234"/>
                  <a:pt x="868" y="468"/>
                  <a:pt x="801" y="701"/>
                </a:cubicBezTo>
                <a:cubicBezTo>
                  <a:pt x="623" y="701"/>
                  <a:pt x="445" y="716"/>
                  <a:pt x="267" y="716"/>
                </a:cubicBezTo>
                <a:cubicBezTo>
                  <a:pt x="178" y="716"/>
                  <a:pt x="89" y="713"/>
                  <a:pt x="0" y="701"/>
                </a:cubicBezTo>
                <a:lnTo>
                  <a:pt x="0" y="701"/>
                </a:lnTo>
                <a:cubicBezTo>
                  <a:pt x="201" y="902"/>
                  <a:pt x="401" y="1068"/>
                  <a:pt x="634" y="1235"/>
                </a:cubicBezTo>
                <a:cubicBezTo>
                  <a:pt x="567" y="1435"/>
                  <a:pt x="501" y="1635"/>
                  <a:pt x="467" y="1836"/>
                </a:cubicBezTo>
                <a:cubicBezTo>
                  <a:pt x="634" y="1735"/>
                  <a:pt x="768" y="1569"/>
                  <a:pt x="901" y="1435"/>
                </a:cubicBezTo>
                <a:cubicBezTo>
                  <a:pt x="934" y="1435"/>
                  <a:pt x="934" y="1435"/>
                  <a:pt x="968" y="1469"/>
                </a:cubicBezTo>
                <a:cubicBezTo>
                  <a:pt x="1201" y="1635"/>
                  <a:pt x="1435" y="1836"/>
                  <a:pt x="1635" y="2069"/>
                </a:cubicBezTo>
                <a:lnTo>
                  <a:pt x="1635" y="1969"/>
                </a:lnTo>
                <a:cubicBezTo>
                  <a:pt x="1501" y="1669"/>
                  <a:pt x="1401" y="1369"/>
                  <a:pt x="1301" y="1035"/>
                </a:cubicBezTo>
                <a:cubicBezTo>
                  <a:pt x="1535" y="868"/>
                  <a:pt x="1802" y="701"/>
                  <a:pt x="2069" y="568"/>
                </a:cubicBezTo>
                <a:cubicBezTo>
                  <a:pt x="2049" y="529"/>
                  <a:pt x="2007" y="513"/>
                  <a:pt x="1961" y="513"/>
                </a:cubicBezTo>
                <a:cubicBezTo>
                  <a:pt x="1929" y="513"/>
                  <a:pt x="1896" y="521"/>
                  <a:pt x="1868" y="535"/>
                </a:cubicBezTo>
                <a:cubicBezTo>
                  <a:pt x="1635" y="568"/>
                  <a:pt x="1435" y="635"/>
                  <a:pt x="1201" y="668"/>
                </a:cubicBezTo>
                <a:cubicBezTo>
                  <a:pt x="1135" y="435"/>
                  <a:pt x="1068" y="234"/>
                  <a:pt x="10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5"/>
          <p:cNvSpPr/>
          <p:nvPr/>
        </p:nvSpPr>
        <p:spPr>
          <a:xfrm>
            <a:off x="4725517" y="4616848"/>
            <a:ext cx="76408" cy="76409"/>
          </a:xfrm>
          <a:custGeom>
            <a:avLst/>
            <a:gdLst/>
            <a:ahLst/>
            <a:cxnLst/>
            <a:rect l="l" t="t" r="r" b="b"/>
            <a:pathLst>
              <a:path w="2069" h="2070" extrusionOk="0">
                <a:moveTo>
                  <a:pt x="1034" y="1"/>
                </a:moveTo>
                <a:cubicBezTo>
                  <a:pt x="968" y="234"/>
                  <a:pt x="868" y="468"/>
                  <a:pt x="801" y="701"/>
                </a:cubicBezTo>
                <a:cubicBezTo>
                  <a:pt x="623" y="701"/>
                  <a:pt x="445" y="716"/>
                  <a:pt x="267" y="716"/>
                </a:cubicBezTo>
                <a:cubicBezTo>
                  <a:pt x="178" y="716"/>
                  <a:pt x="89" y="713"/>
                  <a:pt x="0" y="701"/>
                </a:cubicBezTo>
                <a:lnTo>
                  <a:pt x="0" y="701"/>
                </a:lnTo>
                <a:cubicBezTo>
                  <a:pt x="201" y="902"/>
                  <a:pt x="401" y="1068"/>
                  <a:pt x="634" y="1235"/>
                </a:cubicBezTo>
                <a:cubicBezTo>
                  <a:pt x="567" y="1435"/>
                  <a:pt x="501" y="1635"/>
                  <a:pt x="467" y="1836"/>
                </a:cubicBezTo>
                <a:cubicBezTo>
                  <a:pt x="634" y="1735"/>
                  <a:pt x="768" y="1569"/>
                  <a:pt x="901" y="1435"/>
                </a:cubicBezTo>
                <a:cubicBezTo>
                  <a:pt x="934" y="1435"/>
                  <a:pt x="934" y="1435"/>
                  <a:pt x="968" y="1469"/>
                </a:cubicBezTo>
                <a:cubicBezTo>
                  <a:pt x="1201" y="1635"/>
                  <a:pt x="1435" y="1836"/>
                  <a:pt x="1635" y="2069"/>
                </a:cubicBezTo>
                <a:lnTo>
                  <a:pt x="1635" y="1969"/>
                </a:lnTo>
                <a:cubicBezTo>
                  <a:pt x="1501" y="1669"/>
                  <a:pt x="1401" y="1369"/>
                  <a:pt x="1301" y="1035"/>
                </a:cubicBezTo>
                <a:cubicBezTo>
                  <a:pt x="1535" y="868"/>
                  <a:pt x="1802" y="701"/>
                  <a:pt x="2069" y="568"/>
                </a:cubicBezTo>
                <a:cubicBezTo>
                  <a:pt x="2049" y="529"/>
                  <a:pt x="2007" y="513"/>
                  <a:pt x="1961" y="513"/>
                </a:cubicBezTo>
                <a:cubicBezTo>
                  <a:pt x="1929" y="513"/>
                  <a:pt x="1896" y="521"/>
                  <a:pt x="1868" y="535"/>
                </a:cubicBezTo>
                <a:cubicBezTo>
                  <a:pt x="1635" y="568"/>
                  <a:pt x="1435" y="635"/>
                  <a:pt x="1201" y="668"/>
                </a:cubicBezTo>
                <a:cubicBezTo>
                  <a:pt x="1135" y="435"/>
                  <a:pt x="1068" y="234"/>
                  <a:pt x="10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5"/>
          <p:cNvGrpSpPr/>
          <p:nvPr/>
        </p:nvGrpSpPr>
        <p:grpSpPr>
          <a:xfrm>
            <a:off x="312845" y="3899416"/>
            <a:ext cx="336991" cy="1222741"/>
            <a:chOff x="3702475" y="1864200"/>
            <a:chExt cx="416450" cy="1194900"/>
          </a:xfrm>
        </p:grpSpPr>
        <p:sp>
          <p:nvSpPr>
            <p:cNvPr id="1720" name="Google Shape;1720;p15"/>
            <p:cNvSpPr/>
            <p:nvPr/>
          </p:nvSpPr>
          <p:spPr>
            <a:xfrm>
              <a:off x="3882575" y="1864200"/>
              <a:ext cx="177075" cy="500650"/>
            </a:xfrm>
            <a:custGeom>
              <a:avLst/>
              <a:gdLst/>
              <a:ahLst/>
              <a:cxnLst/>
              <a:rect l="l" t="t" r="r" b="b"/>
              <a:pathLst>
                <a:path w="7083" h="20026" extrusionOk="0">
                  <a:moveTo>
                    <a:pt x="2158" y="0"/>
                  </a:moveTo>
                  <a:cubicBezTo>
                    <a:pt x="517" y="4408"/>
                    <a:pt x="0" y="9970"/>
                    <a:pt x="0" y="14681"/>
                  </a:cubicBezTo>
                  <a:cubicBezTo>
                    <a:pt x="0" y="16247"/>
                    <a:pt x="0" y="20026"/>
                    <a:pt x="2089" y="20026"/>
                  </a:cubicBezTo>
                  <a:cubicBezTo>
                    <a:pt x="2473" y="20026"/>
                    <a:pt x="2927" y="19898"/>
                    <a:pt x="3466" y="19605"/>
                  </a:cubicBezTo>
                  <a:cubicBezTo>
                    <a:pt x="7083" y="17599"/>
                    <a:pt x="3921" y="9241"/>
                    <a:pt x="3496" y="6262"/>
                  </a:cubicBezTo>
                  <a:cubicBezTo>
                    <a:pt x="3162" y="4012"/>
                    <a:pt x="2736" y="1854"/>
                    <a:pt x="2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5"/>
            <p:cNvSpPr/>
            <p:nvPr/>
          </p:nvSpPr>
          <p:spPr>
            <a:xfrm>
              <a:off x="3702475" y="2394600"/>
              <a:ext cx="126175" cy="522000"/>
            </a:xfrm>
            <a:custGeom>
              <a:avLst/>
              <a:gdLst/>
              <a:ahLst/>
              <a:cxnLst/>
              <a:rect l="l" t="t" r="r" b="b"/>
              <a:pathLst>
                <a:path w="5047" h="20880" extrusionOk="0">
                  <a:moveTo>
                    <a:pt x="2858" y="0"/>
                  </a:moveTo>
                  <a:lnTo>
                    <a:pt x="2858" y="0"/>
                  </a:lnTo>
                  <a:cubicBezTo>
                    <a:pt x="1095" y="1247"/>
                    <a:pt x="730" y="5988"/>
                    <a:pt x="396" y="7934"/>
                  </a:cubicBezTo>
                  <a:cubicBezTo>
                    <a:pt x="1" y="10244"/>
                    <a:pt x="92" y="12554"/>
                    <a:pt x="122" y="14894"/>
                  </a:cubicBezTo>
                  <a:cubicBezTo>
                    <a:pt x="122" y="16511"/>
                    <a:pt x="301" y="20879"/>
                    <a:pt x="2233" y="20879"/>
                  </a:cubicBezTo>
                  <a:cubicBezTo>
                    <a:pt x="2553" y="20879"/>
                    <a:pt x="2921" y="20759"/>
                    <a:pt x="3344" y="20487"/>
                  </a:cubicBezTo>
                  <a:cubicBezTo>
                    <a:pt x="5046" y="19393"/>
                    <a:pt x="4651" y="15988"/>
                    <a:pt x="4621" y="14104"/>
                  </a:cubicBezTo>
                  <a:cubicBezTo>
                    <a:pt x="4590" y="11429"/>
                    <a:pt x="4195" y="8693"/>
                    <a:pt x="3800" y="6079"/>
                  </a:cubicBezTo>
                  <a:cubicBezTo>
                    <a:pt x="3496" y="4165"/>
                    <a:pt x="2402" y="1946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5"/>
            <p:cNvSpPr/>
            <p:nvPr/>
          </p:nvSpPr>
          <p:spPr>
            <a:xfrm>
              <a:off x="3954750" y="2569375"/>
              <a:ext cx="164175" cy="489725"/>
            </a:xfrm>
            <a:custGeom>
              <a:avLst/>
              <a:gdLst/>
              <a:ahLst/>
              <a:cxnLst/>
              <a:rect l="l" t="t" r="r" b="b"/>
              <a:pathLst>
                <a:path w="6567" h="19589" extrusionOk="0">
                  <a:moveTo>
                    <a:pt x="3041" y="0"/>
                  </a:moveTo>
                  <a:cubicBezTo>
                    <a:pt x="1369" y="1976"/>
                    <a:pt x="1095" y="6657"/>
                    <a:pt x="852" y="9149"/>
                  </a:cubicBezTo>
                  <a:cubicBezTo>
                    <a:pt x="609" y="11520"/>
                    <a:pt x="1" y="14317"/>
                    <a:pt x="396" y="16688"/>
                  </a:cubicBezTo>
                  <a:cubicBezTo>
                    <a:pt x="635" y="18203"/>
                    <a:pt x="1974" y="19589"/>
                    <a:pt x="3219" y="19589"/>
                  </a:cubicBezTo>
                  <a:cubicBezTo>
                    <a:pt x="3871" y="19589"/>
                    <a:pt x="4497" y="19208"/>
                    <a:pt x="4925" y="18268"/>
                  </a:cubicBezTo>
                  <a:cubicBezTo>
                    <a:pt x="6566" y="14681"/>
                    <a:pt x="3892" y="9636"/>
                    <a:pt x="3496" y="6140"/>
                  </a:cubicBezTo>
                  <a:cubicBezTo>
                    <a:pt x="3284" y="4408"/>
                    <a:pt x="3314" y="1551"/>
                    <a:pt x="3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3" name="Google Shape;1723;p15"/>
          <p:cNvSpPr/>
          <p:nvPr/>
        </p:nvSpPr>
        <p:spPr>
          <a:xfrm rot="698890" flipH="1">
            <a:off x="8249394" y="231555"/>
            <a:ext cx="256048" cy="275348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4" name="Google Shape;1724;p15"/>
          <p:cNvGrpSpPr/>
          <p:nvPr/>
        </p:nvGrpSpPr>
        <p:grpSpPr>
          <a:xfrm>
            <a:off x="26390" y="67520"/>
            <a:ext cx="9050795" cy="4921221"/>
            <a:chOff x="26390" y="67520"/>
            <a:chExt cx="9050795" cy="4921221"/>
          </a:xfrm>
        </p:grpSpPr>
        <p:grpSp>
          <p:nvGrpSpPr>
            <p:cNvPr id="1725" name="Google Shape;1725;p15"/>
            <p:cNvGrpSpPr/>
            <p:nvPr/>
          </p:nvGrpSpPr>
          <p:grpSpPr>
            <a:xfrm rot="10800000">
              <a:off x="26390" y="67520"/>
              <a:ext cx="9050795" cy="4921221"/>
              <a:chOff x="166525" y="220125"/>
              <a:chExt cx="8770150" cy="4768625"/>
            </a:xfrm>
          </p:grpSpPr>
          <p:grpSp>
            <p:nvGrpSpPr>
              <p:cNvPr id="1726" name="Google Shape;1726;p15"/>
              <p:cNvGrpSpPr/>
              <p:nvPr/>
            </p:nvGrpSpPr>
            <p:grpSpPr>
              <a:xfrm rot="10800000" flipH="1">
                <a:off x="166525" y="220125"/>
                <a:ext cx="8770150" cy="4768625"/>
                <a:chOff x="90325" y="143925"/>
                <a:chExt cx="8770150" cy="4768625"/>
              </a:xfrm>
            </p:grpSpPr>
            <p:sp>
              <p:nvSpPr>
                <p:cNvPr id="1727" name="Google Shape;1727;p15"/>
                <p:cNvSpPr/>
                <p:nvPr/>
              </p:nvSpPr>
              <p:spPr>
                <a:xfrm flipH="1">
                  <a:off x="8167513" y="1332063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15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15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15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15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15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15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15"/>
                <p:cNvSpPr/>
                <p:nvPr/>
              </p:nvSpPr>
              <p:spPr>
                <a:xfrm>
                  <a:off x="223038" y="4068512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15"/>
                <p:cNvSpPr/>
                <p:nvPr/>
              </p:nvSpPr>
              <p:spPr>
                <a:xfrm>
                  <a:off x="7712688" y="652832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15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7" name="Google Shape;1737;p15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15"/>
            <p:cNvGrpSpPr/>
            <p:nvPr/>
          </p:nvGrpSpPr>
          <p:grpSpPr>
            <a:xfrm rot="10800000" flipH="1">
              <a:off x="302291" y="764507"/>
              <a:ext cx="8071404" cy="3515620"/>
              <a:chOff x="-654203" y="781450"/>
              <a:chExt cx="9659412" cy="4207300"/>
            </a:xfrm>
          </p:grpSpPr>
          <p:sp>
            <p:nvSpPr>
              <p:cNvPr id="1739" name="Google Shape;1739;p15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5"/>
              <p:cNvSpPr/>
              <p:nvPr/>
            </p:nvSpPr>
            <p:spPr>
              <a:xfrm rot="10800000" flipH="1">
                <a:off x="6007150" y="1016574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1" name="Google Shape;1741;p15"/>
              <p:cNvGrpSpPr/>
              <p:nvPr/>
            </p:nvGrpSpPr>
            <p:grpSpPr>
              <a:xfrm rot="10800000" flipH="1">
                <a:off x="-654203" y="1133348"/>
                <a:ext cx="9659412" cy="3855402"/>
                <a:chOff x="-730403" y="143925"/>
                <a:chExt cx="9659412" cy="3855402"/>
              </a:xfrm>
            </p:grpSpPr>
            <p:sp>
              <p:nvSpPr>
                <p:cNvPr id="1742" name="Google Shape;1742;p15"/>
                <p:cNvSpPr/>
                <p:nvPr/>
              </p:nvSpPr>
              <p:spPr>
                <a:xfrm>
                  <a:off x="1402525" y="358671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15"/>
                <p:cNvSpPr/>
                <p:nvPr/>
              </p:nvSpPr>
              <p:spPr>
                <a:xfrm flipH="1">
                  <a:off x="8199759" y="415325"/>
                  <a:ext cx="142378" cy="15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15"/>
                <p:cNvSpPr/>
                <p:nvPr/>
              </p:nvSpPr>
              <p:spPr>
                <a:xfrm>
                  <a:off x="-730403" y="1390589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15"/>
                <p:cNvSpPr/>
                <p:nvPr/>
              </p:nvSpPr>
              <p:spPr>
                <a:xfrm flipH="1">
                  <a:off x="8877284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15"/>
                <p:cNvSpPr/>
                <p:nvPr/>
              </p:nvSpPr>
              <p:spPr>
                <a:xfrm>
                  <a:off x="2907925" y="1509637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15"/>
                <p:cNvSpPr/>
                <p:nvPr/>
              </p:nvSpPr>
              <p:spPr>
                <a:xfrm>
                  <a:off x="4209574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15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49" name="Google Shape;1749;p15"/>
          <p:cNvSpPr/>
          <p:nvPr/>
        </p:nvSpPr>
        <p:spPr>
          <a:xfrm rot="-8977054" flipH="1">
            <a:off x="40146" y="690327"/>
            <a:ext cx="108454" cy="946332"/>
          </a:xfrm>
          <a:custGeom>
            <a:avLst/>
            <a:gdLst/>
            <a:ahLst/>
            <a:cxnLst/>
            <a:rect l="l" t="t" r="r" b="b"/>
            <a:pathLst>
              <a:path w="7661" h="44211" extrusionOk="0">
                <a:moveTo>
                  <a:pt x="3162" y="1"/>
                </a:moveTo>
                <a:cubicBezTo>
                  <a:pt x="2554" y="1"/>
                  <a:pt x="2189" y="396"/>
                  <a:pt x="1612" y="609"/>
                </a:cubicBezTo>
                <a:cubicBezTo>
                  <a:pt x="1581" y="1034"/>
                  <a:pt x="1672" y="1369"/>
                  <a:pt x="1612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4" y="12433"/>
                  <a:pt x="61" y="13861"/>
                  <a:pt x="31" y="15351"/>
                </a:cubicBezTo>
                <a:cubicBezTo>
                  <a:pt x="1" y="16931"/>
                  <a:pt x="31" y="18542"/>
                  <a:pt x="31" y="20123"/>
                </a:cubicBezTo>
                <a:cubicBezTo>
                  <a:pt x="31" y="22494"/>
                  <a:pt x="61" y="24591"/>
                  <a:pt x="244" y="26931"/>
                </a:cubicBezTo>
                <a:cubicBezTo>
                  <a:pt x="426" y="29211"/>
                  <a:pt x="761" y="31399"/>
                  <a:pt x="1034" y="33649"/>
                </a:cubicBezTo>
                <a:cubicBezTo>
                  <a:pt x="1277" y="35564"/>
                  <a:pt x="1612" y="37418"/>
                  <a:pt x="1885" y="39302"/>
                </a:cubicBezTo>
                <a:cubicBezTo>
                  <a:pt x="2068" y="40670"/>
                  <a:pt x="2280" y="41825"/>
                  <a:pt x="2736" y="42859"/>
                </a:cubicBezTo>
                <a:cubicBezTo>
                  <a:pt x="3131" y="43801"/>
                  <a:pt x="3527" y="44044"/>
                  <a:pt x="4074" y="44044"/>
                </a:cubicBezTo>
                <a:cubicBezTo>
                  <a:pt x="4319" y="44063"/>
                  <a:pt x="4741" y="44211"/>
                  <a:pt x="5105" y="44211"/>
                </a:cubicBezTo>
                <a:cubicBezTo>
                  <a:pt x="5327" y="44211"/>
                  <a:pt x="5528" y="44156"/>
                  <a:pt x="5654" y="43983"/>
                </a:cubicBezTo>
                <a:cubicBezTo>
                  <a:pt x="5867" y="43679"/>
                  <a:pt x="5897" y="42919"/>
                  <a:pt x="6019" y="42433"/>
                </a:cubicBezTo>
                <a:cubicBezTo>
                  <a:pt x="6171" y="41734"/>
                  <a:pt x="6384" y="41156"/>
                  <a:pt x="6536" y="40457"/>
                </a:cubicBezTo>
                <a:cubicBezTo>
                  <a:pt x="6688" y="39637"/>
                  <a:pt x="6688" y="38907"/>
                  <a:pt x="6748" y="38056"/>
                </a:cubicBezTo>
                <a:cubicBezTo>
                  <a:pt x="6779" y="37479"/>
                  <a:pt x="6900" y="37144"/>
                  <a:pt x="6961" y="36658"/>
                </a:cubicBezTo>
                <a:cubicBezTo>
                  <a:pt x="7204" y="33922"/>
                  <a:pt x="6961" y="30366"/>
                  <a:pt x="6961" y="27509"/>
                </a:cubicBezTo>
                <a:cubicBezTo>
                  <a:pt x="6961" y="26050"/>
                  <a:pt x="6870" y="24408"/>
                  <a:pt x="6961" y="22980"/>
                </a:cubicBezTo>
                <a:cubicBezTo>
                  <a:pt x="6992" y="22220"/>
                  <a:pt x="7174" y="21582"/>
                  <a:pt x="720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60" y="10001"/>
                  <a:pt x="702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5" y="457"/>
                  <a:pt x="3800" y="1"/>
                  <a:pt x="3162" y="1"/>
                </a:cubicBezTo>
                <a:close/>
              </a:path>
            </a:pathLst>
          </a:custGeom>
          <a:solidFill>
            <a:srgbClr val="E0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5"/>
          <p:cNvSpPr/>
          <p:nvPr/>
        </p:nvSpPr>
        <p:spPr>
          <a:xfrm rot="-8977054" flipH="1">
            <a:off x="19410" y="577108"/>
            <a:ext cx="108879" cy="946332"/>
          </a:xfrm>
          <a:custGeom>
            <a:avLst/>
            <a:gdLst/>
            <a:ahLst/>
            <a:cxnLst/>
            <a:rect l="l" t="t" r="r" b="b"/>
            <a:pathLst>
              <a:path w="7691" h="44211" extrusionOk="0">
                <a:moveTo>
                  <a:pt x="3192" y="1"/>
                </a:moveTo>
                <a:cubicBezTo>
                  <a:pt x="2584" y="1"/>
                  <a:pt x="2219" y="396"/>
                  <a:pt x="1642" y="609"/>
                </a:cubicBezTo>
                <a:cubicBezTo>
                  <a:pt x="1611" y="1034"/>
                  <a:pt x="1672" y="1369"/>
                  <a:pt x="1611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3" y="12433"/>
                  <a:pt x="91" y="13861"/>
                  <a:pt x="31" y="15351"/>
                </a:cubicBezTo>
                <a:cubicBezTo>
                  <a:pt x="0" y="16931"/>
                  <a:pt x="61" y="18542"/>
                  <a:pt x="61" y="20123"/>
                </a:cubicBezTo>
                <a:cubicBezTo>
                  <a:pt x="61" y="22494"/>
                  <a:pt x="61" y="24621"/>
                  <a:pt x="243" y="26931"/>
                </a:cubicBezTo>
                <a:cubicBezTo>
                  <a:pt x="426" y="29211"/>
                  <a:pt x="790" y="31400"/>
                  <a:pt x="1064" y="33649"/>
                </a:cubicBezTo>
                <a:cubicBezTo>
                  <a:pt x="1277" y="35564"/>
                  <a:pt x="1642" y="37418"/>
                  <a:pt x="1885" y="39302"/>
                </a:cubicBezTo>
                <a:cubicBezTo>
                  <a:pt x="2097" y="40670"/>
                  <a:pt x="2310" y="41825"/>
                  <a:pt x="2736" y="42859"/>
                </a:cubicBezTo>
                <a:cubicBezTo>
                  <a:pt x="3131" y="43801"/>
                  <a:pt x="3526" y="44044"/>
                  <a:pt x="4073" y="44044"/>
                </a:cubicBezTo>
                <a:cubicBezTo>
                  <a:pt x="4319" y="44063"/>
                  <a:pt x="4740" y="44211"/>
                  <a:pt x="5104" y="44211"/>
                </a:cubicBezTo>
                <a:cubicBezTo>
                  <a:pt x="5326" y="44211"/>
                  <a:pt x="5527" y="44156"/>
                  <a:pt x="5654" y="43983"/>
                </a:cubicBezTo>
                <a:cubicBezTo>
                  <a:pt x="5867" y="43679"/>
                  <a:pt x="5927" y="42919"/>
                  <a:pt x="6018" y="42433"/>
                </a:cubicBezTo>
                <a:cubicBezTo>
                  <a:pt x="6170" y="41734"/>
                  <a:pt x="6414" y="41187"/>
                  <a:pt x="6535" y="40488"/>
                </a:cubicBezTo>
                <a:cubicBezTo>
                  <a:pt x="6718" y="39667"/>
                  <a:pt x="6718" y="38907"/>
                  <a:pt x="6778" y="38056"/>
                </a:cubicBezTo>
                <a:cubicBezTo>
                  <a:pt x="6809" y="37479"/>
                  <a:pt x="6930" y="37144"/>
                  <a:pt x="6961" y="36658"/>
                </a:cubicBezTo>
                <a:cubicBezTo>
                  <a:pt x="7234" y="33922"/>
                  <a:pt x="6991" y="30366"/>
                  <a:pt x="6991" y="27509"/>
                </a:cubicBezTo>
                <a:cubicBezTo>
                  <a:pt x="6991" y="26050"/>
                  <a:pt x="6900" y="24439"/>
                  <a:pt x="6991" y="22980"/>
                </a:cubicBezTo>
                <a:cubicBezTo>
                  <a:pt x="7022" y="22220"/>
                  <a:pt x="7174" y="21582"/>
                  <a:pt x="723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90" y="10001"/>
                  <a:pt x="705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4" y="457"/>
                  <a:pt x="3800" y="1"/>
                  <a:pt x="3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5"/>
          <p:cNvSpPr/>
          <p:nvPr/>
        </p:nvSpPr>
        <p:spPr>
          <a:xfrm rot="-8977054" flipH="1">
            <a:off x="13411" y="439601"/>
            <a:ext cx="108879" cy="946653"/>
          </a:xfrm>
          <a:custGeom>
            <a:avLst/>
            <a:gdLst/>
            <a:ahLst/>
            <a:cxnLst/>
            <a:rect l="l" t="t" r="r" b="b"/>
            <a:pathLst>
              <a:path w="7691" h="44226" extrusionOk="0">
                <a:moveTo>
                  <a:pt x="3192" y="1"/>
                </a:moveTo>
                <a:cubicBezTo>
                  <a:pt x="2584" y="1"/>
                  <a:pt x="2220" y="426"/>
                  <a:pt x="1642" y="639"/>
                </a:cubicBezTo>
                <a:cubicBezTo>
                  <a:pt x="1612" y="1064"/>
                  <a:pt x="1672" y="1399"/>
                  <a:pt x="1642" y="2189"/>
                </a:cubicBezTo>
                <a:cubicBezTo>
                  <a:pt x="943" y="4985"/>
                  <a:pt x="335" y="7660"/>
                  <a:pt x="274" y="10943"/>
                </a:cubicBezTo>
                <a:cubicBezTo>
                  <a:pt x="274" y="12463"/>
                  <a:pt x="92" y="13891"/>
                  <a:pt x="61" y="15381"/>
                </a:cubicBezTo>
                <a:cubicBezTo>
                  <a:pt x="1" y="16961"/>
                  <a:pt x="61" y="18572"/>
                  <a:pt x="61" y="20153"/>
                </a:cubicBezTo>
                <a:cubicBezTo>
                  <a:pt x="61" y="22493"/>
                  <a:pt x="61" y="24621"/>
                  <a:pt x="244" y="26931"/>
                </a:cubicBezTo>
                <a:cubicBezTo>
                  <a:pt x="457" y="29241"/>
                  <a:pt x="791" y="31430"/>
                  <a:pt x="1065" y="33679"/>
                </a:cubicBezTo>
                <a:cubicBezTo>
                  <a:pt x="1308" y="35594"/>
                  <a:pt x="1642" y="37417"/>
                  <a:pt x="1916" y="39332"/>
                </a:cubicBezTo>
                <a:cubicBezTo>
                  <a:pt x="2098" y="40700"/>
                  <a:pt x="2311" y="41855"/>
                  <a:pt x="2736" y="42858"/>
                </a:cubicBezTo>
                <a:cubicBezTo>
                  <a:pt x="3162" y="43831"/>
                  <a:pt x="3527" y="44074"/>
                  <a:pt x="4074" y="44074"/>
                </a:cubicBezTo>
                <a:cubicBezTo>
                  <a:pt x="4318" y="44074"/>
                  <a:pt x="4738" y="44226"/>
                  <a:pt x="5101" y="44226"/>
                </a:cubicBezTo>
                <a:cubicBezTo>
                  <a:pt x="5325" y="44226"/>
                  <a:pt x="5527" y="44168"/>
                  <a:pt x="5654" y="43983"/>
                </a:cubicBezTo>
                <a:cubicBezTo>
                  <a:pt x="5897" y="43709"/>
                  <a:pt x="5928" y="42949"/>
                  <a:pt x="6049" y="42433"/>
                </a:cubicBezTo>
                <a:cubicBezTo>
                  <a:pt x="6201" y="41764"/>
                  <a:pt x="6414" y="41187"/>
                  <a:pt x="6566" y="40487"/>
                </a:cubicBezTo>
                <a:cubicBezTo>
                  <a:pt x="6718" y="39667"/>
                  <a:pt x="6718" y="38907"/>
                  <a:pt x="6779" y="38056"/>
                </a:cubicBezTo>
                <a:cubicBezTo>
                  <a:pt x="6809" y="37478"/>
                  <a:pt x="6931" y="37174"/>
                  <a:pt x="6961" y="36688"/>
                </a:cubicBezTo>
                <a:cubicBezTo>
                  <a:pt x="7235" y="33922"/>
                  <a:pt x="6992" y="30396"/>
                  <a:pt x="6992" y="27539"/>
                </a:cubicBezTo>
                <a:cubicBezTo>
                  <a:pt x="6992" y="26080"/>
                  <a:pt x="6901" y="24439"/>
                  <a:pt x="6992" y="23010"/>
                </a:cubicBezTo>
                <a:cubicBezTo>
                  <a:pt x="7022" y="22250"/>
                  <a:pt x="7204" y="21581"/>
                  <a:pt x="7235" y="20821"/>
                </a:cubicBezTo>
                <a:cubicBezTo>
                  <a:pt x="7265" y="19879"/>
                  <a:pt x="7204" y="18785"/>
                  <a:pt x="7204" y="17812"/>
                </a:cubicBezTo>
                <a:cubicBezTo>
                  <a:pt x="7204" y="13709"/>
                  <a:pt x="7691" y="10031"/>
                  <a:pt x="7052" y="5988"/>
                </a:cubicBezTo>
                <a:cubicBezTo>
                  <a:pt x="6688" y="3526"/>
                  <a:pt x="5958" y="639"/>
                  <a:pt x="4773" y="548"/>
                </a:cubicBezTo>
                <a:cubicBezTo>
                  <a:pt x="4165" y="487"/>
                  <a:pt x="3800" y="1"/>
                  <a:pt x="3192" y="1"/>
                </a:cubicBezTo>
                <a:close/>
              </a:path>
            </a:pathLst>
          </a:custGeom>
          <a:solidFill>
            <a:srgbClr val="F0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5"/>
          <p:cNvSpPr txBox="1">
            <a:spLocks noGrp="1"/>
          </p:cNvSpPr>
          <p:nvPr>
            <p:ph type="title"/>
          </p:nvPr>
        </p:nvSpPr>
        <p:spPr>
          <a:xfrm>
            <a:off x="720000" y="1783050"/>
            <a:ext cx="33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15"/>
          <p:cNvSpPr txBox="1">
            <a:spLocks noGrp="1"/>
          </p:cNvSpPr>
          <p:nvPr>
            <p:ph type="subTitle" idx="1"/>
          </p:nvPr>
        </p:nvSpPr>
        <p:spPr>
          <a:xfrm>
            <a:off x="720000" y="2355750"/>
            <a:ext cx="3303300" cy="13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16"/>
          <p:cNvSpPr/>
          <p:nvPr/>
        </p:nvSpPr>
        <p:spPr>
          <a:xfrm rot="-698747">
            <a:off x="1278666" y="4346554"/>
            <a:ext cx="340959" cy="366632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6" name="Google Shape;1756;p16"/>
          <p:cNvGrpSpPr/>
          <p:nvPr/>
        </p:nvGrpSpPr>
        <p:grpSpPr>
          <a:xfrm rot="10800000" flipH="1">
            <a:off x="100673" y="262984"/>
            <a:ext cx="1062371" cy="1119406"/>
            <a:chOff x="548175" y="3691725"/>
            <a:chExt cx="990925" cy="1044125"/>
          </a:xfrm>
        </p:grpSpPr>
        <p:sp>
          <p:nvSpPr>
            <p:cNvPr id="1757" name="Google Shape;1757;p16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6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6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6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6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6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6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6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6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6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6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6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6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6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6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6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6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6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6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6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6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6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6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6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6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6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6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6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6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6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6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6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6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6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6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6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6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6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6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6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6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6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6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6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6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6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6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6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6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6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6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6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6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6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6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6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6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6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6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6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6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6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6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6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6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6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6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6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6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6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6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6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6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6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6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6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6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6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6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6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6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6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6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6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6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6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6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6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6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6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6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6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16"/>
          <p:cNvGrpSpPr/>
          <p:nvPr/>
        </p:nvGrpSpPr>
        <p:grpSpPr>
          <a:xfrm>
            <a:off x="7751175" y="385430"/>
            <a:ext cx="336435" cy="561689"/>
            <a:chOff x="5365125" y="3127125"/>
            <a:chExt cx="986325" cy="1646700"/>
          </a:xfrm>
        </p:grpSpPr>
        <p:sp>
          <p:nvSpPr>
            <p:cNvPr id="1850" name="Google Shape;1850;p16"/>
            <p:cNvSpPr/>
            <p:nvPr/>
          </p:nvSpPr>
          <p:spPr>
            <a:xfrm>
              <a:off x="5365125" y="3389625"/>
              <a:ext cx="307775" cy="1384200"/>
            </a:xfrm>
            <a:custGeom>
              <a:avLst/>
              <a:gdLst/>
              <a:ahLst/>
              <a:cxnLst/>
              <a:rect l="l" t="t" r="r" b="b"/>
              <a:pathLst>
                <a:path w="12311" h="55368" extrusionOk="0">
                  <a:moveTo>
                    <a:pt x="1767" y="1"/>
                  </a:moveTo>
                  <a:cubicBezTo>
                    <a:pt x="1677" y="1"/>
                    <a:pt x="1576" y="58"/>
                    <a:pt x="1459" y="200"/>
                  </a:cubicBezTo>
                  <a:cubicBezTo>
                    <a:pt x="1216" y="504"/>
                    <a:pt x="1095" y="1264"/>
                    <a:pt x="1034" y="1598"/>
                  </a:cubicBezTo>
                  <a:cubicBezTo>
                    <a:pt x="548" y="3665"/>
                    <a:pt x="152" y="5823"/>
                    <a:pt x="152" y="7951"/>
                  </a:cubicBezTo>
                  <a:cubicBezTo>
                    <a:pt x="183" y="10778"/>
                    <a:pt x="0" y="13696"/>
                    <a:pt x="183" y="16522"/>
                  </a:cubicBezTo>
                  <a:cubicBezTo>
                    <a:pt x="456" y="20231"/>
                    <a:pt x="1003" y="23908"/>
                    <a:pt x="1763" y="27556"/>
                  </a:cubicBezTo>
                  <a:cubicBezTo>
                    <a:pt x="2189" y="29653"/>
                    <a:pt x="2462" y="31781"/>
                    <a:pt x="2918" y="33848"/>
                  </a:cubicBezTo>
                  <a:cubicBezTo>
                    <a:pt x="3344" y="35854"/>
                    <a:pt x="4043" y="37738"/>
                    <a:pt x="4590" y="39684"/>
                  </a:cubicBezTo>
                  <a:cubicBezTo>
                    <a:pt x="5502" y="43179"/>
                    <a:pt x="7052" y="46462"/>
                    <a:pt x="8177" y="49866"/>
                  </a:cubicBezTo>
                  <a:cubicBezTo>
                    <a:pt x="8572" y="51082"/>
                    <a:pt x="8937" y="52328"/>
                    <a:pt x="9423" y="53514"/>
                  </a:cubicBezTo>
                  <a:cubicBezTo>
                    <a:pt x="9575" y="53909"/>
                    <a:pt x="9818" y="55125"/>
                    <a:pt x="10153" y="55368"/>
                  </a:cubicBezTo>
                  <a:cubicBezTo>
                    <a:pt x="10244" y="55307"/>
                    <a:pt x="10305" y="55246"/>
                    <a:pt x="10396" y="55186"/>
                  </a:cubicBezTo>
                  <a:cubicBezTo>
                    <a:pt x="10434" y="55189"/>
                    <a:pt x="10470" y="55191"/>
                    <a:pt x="10504" y="55191"/>
                  </a:cubicBezTo>
                  <a:cubicBezTo>
                    <a:pt x="10791" y="55191"/>
                    <a:pt x="10916" y="55057"/>
                    <a:pt x="10943" y="54486"/>
                  </a:cubicBezTo>
                  <a:cubicBezTo>
                    <a:pt x="10973" y="53909"/>
                    <a:pt x="11064" y="53635"/>
                    <a:pt x="11186" y="53119"/>
                  </a:cubicBezTo>
                  <a:cubicBezTo>
                    <a:pt x="11308" y="52602"/>
                    <a:pt x="11308" y="52116"/>
                    <a:pt x="11429" y="51599"/>
                  </a:cubicBezTo>
                  <a:cubicBezTo>
                    <a:pt x="11551" y="51143"/>
                    <a:pt x="11368" y="50657"/>
                    <a:pt x="11490" y="50201"/>
                  </a:cubicBezTo>
                  <a:cubicBezTo>
                    <a:pt x="11581" y="49745"/>
                    <a:pt x="11764" y="49623"/>
                    <a:pt x="11764" y="49106"/>
                  </a:cubicBezTo>
                  <a:cubicBezTo>
                    <a:pt x="11764" y="48590"/>
                    <a:pt x="11946" y="48438"/>
                    <a:pt x="12068" y="48012"/>
                  </a:cubicBezTo>
                  <a:cubicBezTo>
                    <a:pt x="12250" y="47222"/>
                    <a:pt x="12037" y="46067"/>
                    <a:pt x="12037" y="45246"/>
                  </a:cubicBezTo>
                  <a:cubicBezTo>
                    <a:pt x="12037" y="43058"/>
                    <a:pt x="12311" y="40687"/>
                    <a:pt x="12068" y="38529"/>
                  </a:cubicBezTo>
                  <a:cubicBezTo>
                    <a:pt x="11976" y="37799"/>
                    <a:pt x="11824" y="37161"/>
                    <a:pt x="11794" y="36401"/>
                  </a:cubicBezTo>
                  <a:cubicBezTo>
                    <a:pt x="11733" y="35672"/>
                    <a:pt x="11551" y="34912"/>
                    <a:pt x="11460" y="34182"/>
                  </a:cubicBezTo>
                  <a:cubicBezTo>
                    <a:pt x="11277" y="32723"/>
                    <a:pt x="11004" y="31264"/>
                    <a:pt x="10730" y="29775"/>
                  </a:cubicBezTo>
                  <a:cubicBezTo>
                    <a:pt x="9970" y="25641"/>
                    <a:pt x="9150" y="21477"/>
                    <a:pt x="8238" y="17343"/>
                  </a:cubicBezTo>
                  <a:cubicBezTo>
                    <a:pt x="7751" y="15094"/>
                    <a:pt x="6870" y="12905"/>
                    <a:pt x="6444" y="10656"/>
                  </a:cubicBezTo>
                  <a:cubicBezTo>
                    <a:pt x="6080" y="8741"/>
                    <a:pt x="5624" y="6735"/>
                    <a:pt x="4985" y="4911"/>
                  </a:cubicBezTo>
                  <a:cubicBezTo>
                    <a:pt x="4438" y="3361"/>
                    <a:pt x="3314" y="2024"/>
                    <a:pt x="2371" y="686"/>
                  </a:cubicBezTo>
                  <a:cubicBezTo>
                    <a:pt x="2173" y="400"/>
                    <a:pt x="2006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6"/>
            <p:cNvSpPr/>
            <p:nvPr/>
          </p:nvSpPr>
          <p:spPr>
            <a:xfrm>
              <a:off x="5616950" y="3127125"/>
              <a:ext cx="734500" cy="1639875"/>
            </a:xfrm>
            <a:custGeom>
              <a:avLst/>
              <a:gdLst/>
              <a:ahLst/>
              <a:cxnLst/>
              <a:rect l="l" t="t" r="r" b="b"/>
              <a:pathLst>
                <a:path w="29380" h="65595" extrusionOk="0">
                  <a:moveTo>
                    <a:pt x="29047" y="1"/>
                  </a:moveTo>
                  <a:cubicBezTo>
                    <a:pt x="29047" y="4"/>
                    <a:pt x="29048" y="7"/>
                    <a:pt x="29049" y="10"/>
                  </a:cubicBezTo>
                  <a:lnTo>
                    <a:pt x="29049" y="10"/>
                  </a:lnTo>
                  <a:cubicBezTo>
                    <a:pt x="29057" y="4"/>
                    <a:pt x="29057" y="1"/>
                    <a:pt x="29047" y="1"/>
                  </a:cubicBezTo>
                  <a:close/>
                  <a:moveTo>
                    <a:pt x="28712" y="61"/>
                  </a:moveTo>
                  <a:cubicBezTo>
                    <a:pt x="28621" y="122"/>
                    <a:pt x="28560" y="183"/>
                    <a:pt x="28469" y="244"/>
                  </a:cubicBezTo>
                  <a:cubicBezTo>
                    <a:pt x="28466" y="245"/>
                    <a:pt x="28465" y="246"/>
                    <a:pt x="28466" y="246"/>
                  </a:cubicBezTo>
                  <a:cubicBezTo>
                    <a:pt x="28470" y="246"/>
                    <a:pt x="28519" y="229"/>
                    <a:pt x="28586" y="204"/>
                  </a:cubicBezTo>
                  <a:lnTo>
                    <a:pt x="28586" y="204"/>
                  </a:lnTo>
                  <a:cubicBezTo>
                    <a:pt x="28631" y="157"/>
                    <a:pt x="28674" y="110"/>
                    <a:pt x="28712" y="61"/>
                  </a:cubicBezTo>
                  <a:close/>
                  <a:moveTo>
                    <a:pt x="29049" y="10"/>
                  </a:moveTo>
                  <a:lnTo>
                    <a:pt x="29049" y="10"/>
                  </a:lnTo>
                  <a:cubicBezTo>
                    <a:pt x="29008" y="41"/>
                    <a:pt x="28745" y="145"/>
                    <a:pt x="28586" y="204"/>
                  </a:cubicBezTo>
                  <a:lnTo>
                    <a:pt x="28586" y="204"/>
                  </a:lnTo>
                  <a:cubicBezTo>
                    <a:pt x="28208" y="596"/>
                    <a:pt x="27630" y="931"/>
                    <a:pt x="27223" y="1338"/>
                  </a:cubicBezTo>
                  <a:cubicBezTo>
                    <a:pt x="26372" y="2250"/>
                    <a:pt x="25430" y="3101"/>
                    <a:pt x="24609" y="4013"/>
                  </a:cubicBezTo>
                  <a:cubicBezTo>
                    <a:pt x="23849" y="4864"/>
                    <a:pt x="23150" y="5776"/>
                    <a:pt x="22390" y="6627"/>
                  </a:cubicBezTo>
                  <a:cubicBezTo>
                    <a:pt x="21387" y="7812"/>
                    <a:pt x="20809" y="9150"/>
                    <a:pt x="19928" y="10396"/>
                  </a:cubicBezTo>
                  <a:cubicBezTo>
                    <a:pt x="17739" y="13405"/>
                    <a:pt x="15612" y="16384"/>
                    <a:pt x="13849" y="19667"/>
                  </a:cubicBezTo>
                  <a:cubicBezTo>
                    <a:pt x="12359" y="22493"/>
                    <a:pt x="10657" y="25229"/>
                    <a:pt x="9289" y="28117"/>
                  </a:cubicBezTo>
                  <a:cubicBezTo>
                    <a:pt x="7557" y="31703"/>
                    <a:pt x="6341" y="35533"/>
                    <a:pt x="5277" y="39393"/>
                  </a:cubicBezTo>
                  <a:cubicBezTo>
                    <a:pt x="4821" y="41035"/>
                    <a:pt x="4609" y="42706"/>
                    <a:pt x="4183" y="44348"/>
                  </a:cubicBezTo>
                  <a:cubicBezTo>
                    <a:pt x="3788" y="45837"/>
                    <a:pt x="3210" y="47266"/>
                    <a:pt x="2785" y="48755"/>
                  </a:cubicBezTo>
                  <a:cubicBezTo>
                    <a:pt x="2238" y="50701"/>
                    <a:pt x="1782" y="52676"/>
                    <a:pt x="1265" y="54622"/>
                  </a:cubicBezTo>
                  <a:cubicBezTo>
                    <a:pt x="809" y="56324"/>
                    <a:pt x="779" y="58147"/>
                    <a:pt x="627" y="59910"/>
                  </a:cubicBezTo>
                  <a:cubicBezTo>
                    <a:pt x="467" y="61450"/>
                    <a:pt x="355" y="62919"/>
                    <a:pt x="328" y="64461"/>
                  </a:cubicBezTo>
                  <a:lnTo>
                    <a:pt x="328" y="64461"/>
                  </a:lnTo>
                  <a:cubicBezTo>
                    <a:pt x="446" y="64207"/>
                    <a:pt x="571" y="63961"/>
                    <a:pt x="657" y="63740"/>
                  </a:cubicBezTo>
                  <a:cubicBezTo>
                    <a:pt x="900" y="63132"/>
                    <a:pt x="1143" y="62646"/>
                    <a:pt x="1478" y="62099"/>
                  </a:cubicBezTo>
                  <a:cubicBezTo>
                    <a:pt x="2177" y="60944"/>
                    <a:pt x="2906" y="59910"/>
                    <a:pt x="3666" y="58786"/>
                  </a:cubicBezTo>
                  <a:cubicBezTo>
                    <a:pt x="4700" y="57266"/>
                    <a:pt x="5672" y="55685"/>
                    <a:pt x="6919" y="54348"/>
                  </a:cubicBezTo>
                  <a:cubicBezTo>
                    <a:pt x="7679" y="53558"/>
                    <a:pt x="8286" y="52889"/>
                    <a:pt x="8864" y="51916"/>
                  </a:cubicBezTo>
                  <a:cubicBezTo>
                    <a:pt x="9624" y="50670"/>
                    <a:pt x="10657" y="49576"/>
                    <a:pt x="11326" y="48299"/>
                  </a:cubicBezTo>
                  <a:cubicBezTo>
                    <a:pt x="11752" y="47539"/>
                    <a:pt x="12299" y="46779"/>
                    <a:pt x="12785" y="46080"/>
                  </a:cubicBezTo>
                  <a:cubicBezTo>
                    <a:pt x="13332" y="45290"/>
                    <a:pt x="13666" y="44500"/>
                    <a:pt x="14153" y="43649"/>
                  </a:cubicBezTo>
                  <a:cubicBezTo>
                    <a:pt x="15095" y="42068"/>
                    <a:pt x="15855" y="40396"/>
                    <a:pt x="16797" y="38846"/>
                  </a:cubicBezTo>
                  <a:cubicBezTo>
                    <a:pt x="17405" y="37782"/>
                    <a:pt x="17800" y="36688"/>
                    <a:pt x="18317" y="35594"/>
                  </a:cubicBezTo>
                  <a:cubicBezTo>
                    <a:pt x="18864" y="34378"/>
                    <a:pt x="19502" y="33314"/>
                    <a:pt x="19898" y="32038"/>
                  </a:cubicBezTo>
                  <a:cubicBezTo>
                    <a:pt x="20627" y="29819"/>
                    <a:pt x="21630" y="27661"/>
                    <a:pt x="22390" y="25411"/>
                  </a:cubicBezTo>
                  <a:cubicBezTo>
                    <a:pt x="23241" y="22889"/>
                    <a:pt x="24183" y="20427"/>
                    <a:pt x="24882" y="17843"/>
                  </a:cubicBezTo>
                  <a:cubicBezTo>
                    <a:pt x="25521" y="15411"/>
                    <a:pt x="26493" y="13101"/>
                    <a:pt x="27101" y="10639"/>
                  </a:cubicBezTo>
                  <a:cubicBezTo>
                    <a:pt x="27405" y="9393"/>
                    <a:pt x="27497" y="8116"/>
                    <a:pt x="27892" y="6840"/>
                  </a:cubicBezTo>
                  <a:cubicBezTo>
                    <a:pt x="28256" y="5745"/>
                    <a:pt x="28621" y="4742"/>
                    <a:pt x="28804" y="3587"/>
                  </a:cubicBezTo>
                  <a:cubicBezTo>
                    <a:pt x="29046" y="2253"/>
                    <a:pt x="29379" y="1312"/>
                    <a:pt x="29049" y="10"/>
                  </a:cubicBezTo>
                  <a:close/>
                  <a:moveTo>
                    <a:pt x="328" y="64461"/>
                  </a:moveTo>
                  <a:lnTo>
                    <a:pt x="328" y="64461"/>
                  </a:lnTo>
                  <a:cubicBezTo>
                    <a:pt x="155" y="64837"/>
                    <a:pt x="1" y="65232"/>
                    <a:pt x="19" y="65594"/>
                  </a:cubicBezTo>
                  <a:cubicBezTo>
                    <a:pt x="19" y="65534"/>
                    <a:pt x="323" y="65199"/>
                    <a:pt x="323" y="65138"/>
                  </a:cubicBezTo>
                  <a:cubicBezTo>
                    <a:pt x="323" y="64911"/>
                    <a:pt x="325" y="64685"/>
                    <a:pt x="328" y="64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2" name="Google Shape;1852;p16"/>
          <p:cNvSpPr/>
          <p:nvPr/>
        </p:nvSpPr>
        <p:spPr>
          <a:xfrm rot="8977054">
            <a:off x="8345374" y="4056701"/>
            <a:ext cx="108454" cy="946332"/>
          </a:xfrm>
          <a:custGeom>
            <a:avLst/>
            <a:gdLst/>
            <a:ahLst/>
            <a:cxnLst/>
            <a:rect l="l" t="t" r="r" b="b"/>
            <a:pathLst>
              <a:path w="7661" h="44211" extrusionOk="0">
                <a:moveTo>
                  <a:pt x="3162" y="1"/>
                </a:moveTo>
                <a:cubicBezTo>
                  <a:pt x="2554" y="1"/>
                  <a:pt x="2189" y="396"/>
                  <a:pt x="1612" y="609"/>
                </a:cubicBezTo>
                <a:cubicBezTo>
                  <a:pt x="1581" y="1034"/>
                  <a:pt x="1672" y="1369"/>
                  <a:pt x="1612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4" y="12433"/>
                  <a:pt x="61" y="13861"/>
                  <a:pt x="31" y="15351"/>
                </a:cubicBezTo>
                <a:cubicBezTo>
                  <a:pt x="1" y="16931"/>
                  <a:pt x="31" y="18542"/>
                  <a:pt x="31" y="20123"/>
                </a:cubicBezTo>
                <a:cubicBezTo>
                  <a:pt x="31" y="22494"/>
                  <a:pt x="61" y="24591"/>
                  <a:pt x="244" y="26931"/>
                </a:cubicBezTo>
                <a:cubicBezTo>
                  <a:pt x="426" y="29211"/>
                  <a:pt x="761" y="31399"/>
                  <a:pt x="1034" y="33649"/>
                </a:cubicBezTo>
                <a:cubicBezTo>
                  <a:pt x="1277" y="35564"/>
                  <a:pt x="1612" y="37418"/>
                  <a:pt x="1885" y="39302"/>
                </a:cubicBezTo>
                <a:cubicBezTo>
                  <a:pt x="2068" y="40670"/>
                  <a:pt x="2280" y="41825"/>
                  <a:pt x="2736" y="42859"/>
                </a:cubicBezTo>
                <a:cubicBezTo>
                  <a:pt x="3131" y="43801"/>
                  <a:pt x="3527" y="44044"/>
                  <a:pt x="4074" y="44044"/>
                </a:cubicBezTo>
                <a:cubicBezTo>
                  <a:pt x="4319" y="44063"/>
                  <a:pt x="4741" y="44211"/>
                  <a:pt x="5105" y="44211"/>
                </a:cubicBezTo>
                <a:cubicBezTo>
                  <a:pt x="5327" y="44211"/>
                  <a:pt x="5528" y="44156"/>
                  <a:pt x="5654" y="43983"/>
                </a:cubicBezTo>
                <a:cubicBezTo>
                  <a:pt x="5867" y="43679"/>
                  <a:pt x="5897" y="42919"/>
                  <a:pt x="6019" y="42433"/>
                </a:cubicBezTo>
                <a:cubicBezTo>
                  <a:pt x="6171" y="41734"/>
                  <a:pt x="6384" y="41156"/>
                  <a:pt x="6536" y="40457"/>
                </a:cubicBezTo>
                <a:cubicBezTo>
                  <a:pt x="6688" y="39637"/>
                  <a:pt x="6688" y="38907"/>
                  <a:pt x="6748" y="38056"/>
                </a:cubicBezTo>
                <a:cubicBezTo>
                  <a:pt x="6779" y="37479"/>
                  <a:pt x="6900" y="37144"/>
                  <a:pt x="6961" y="36658"/>
                </a:cubicBezTo>
                <a:cubicBezTo>
                  <a:pt x="7204" y="33922"/>
                  <a:pt x="6961" y="30366"/>
                  <a:pt x="6961" y="27509"/>
                </a:cubicBezTo>
                <a:cubicBezTo>
                  <a:pt x="6961" y="26050"/>
                  <a:pt x="6870" y="24408"/>
                  <a:pt x="6961" y="22980"/>
                </a:cubicBezTo>
                <a:cubicBezTo>
                  <a:pt x="6992" y="22220"/>
                  <a:pt x="7174" y="21582"/>
                  <a:pt x="720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60" y="10001"/>
                  <a:pt x="702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5" y="457"/>
                  <a:pt x="3800" y="1"/>
                  <a:pt x="3162" y="1"/>
                </a:cubicBezTo>
                <a:close/>
              </a:path>
            </a:pathLst>
          </a:custGeom>
          <a:solidFill>
            <a:srgbClr val="E0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16"/>
          <p:cNvSpPr/>
          <p:nvPr/>
        </p:nvSpPr>
        <p:spPr>
          <a:xfrm rot="8977054">
            <a:off x="8365685" y="3943482"/>
            <a:ext cx="108879" cy="946332"/>
          </a:xfrm>
          <a:custGeom>
            <a:avLst/>
            <a:gdLst/>
            <a:ahLst/>
            <a:cxnLst/>
            <a:rect l="l" t="t" r="r" b="b"/>
            <a:pathLst>
              <a:path w="7691" h="44211" extrusionOk="0">
                <a:moveTo>
                  <a:pt x="3192" y="1"/>
                </a:moveTo>
                <a:cubicBezTo>
                  <a:pt x="2584" y="1"/>
                  <a:pt x="2219" y="396"/>
                  <a:pt x="1642" y="609"/>
                </a:cubicBezTo>
                <a:cubicBezTo>
                  <a:pt x="1611" y="1034"/>
                  <a:pt x="1672" y="1369"/>
                  <a:pt x="1611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3" y="12433"/>
                  <a:pt x="91" y="13861"/>
                  <a:pt x="31" y="15351"/>
                </a:cubicBezTo>
                <a:cubicBezTo>
                  <a:pt x="0" y="16931"/>
                  <a:pt x="61" y="18542"/>
                  <a:pt x="61" y="20123"/>
                </a:cubicBezTo>
                <a:cubicBezTo>
                  <a:pt x="61" y="22494"/>
                  <a:pt x="61" y="24621"/>
                  <a:pt x="243" y="26931"/>
                </a:cubicBezTo>
                <a:cubicBezTo>
                  <a:pt x="426" y="29211"/>
                  <a:pt x="790" y="31400"/>
                  <a:pt x="1064" y="33649"/>
                </a:cubicBezTo>
                <a:cubicBezTo>
                  <a:pt x="1277" y="35564"/>
                  <a:pt x="1642" y="37418"/>
                  <a:pt x="1885" y="39302"/>
                </a:cubicBezTo>
                <a:cubicBezTo>
                  <a:pt x="2097" y="40670"/>
                  <a:pt x="2310" y="41825"/>
                  <a:pt x="2736" y="42859"/>
                </a:cubicBezTo>
                <a:cubicBezTo>
                  <a:pt x="3131" y="43801"/>
                  <a:pt x="3526" y="44044"/>
                  <a:pt x="4073" y="44044"/>
                </a:cubicBezTo>
                <a:cubicBezTo>
                  <a:pt x="4319" y="44063"/>
                  <a:pt x="4740" y="44211"/>
                  <a:pt x="5104" y="44211"/>
                </a:cubicBezTo>
                <a:cubicBezTo>
                  <a:pt x="5326" y="44211"/>
                  <a:pt x="5527" y="44156"/>
                  <a:pt x="5654" y="43983"/>
                </a:cubicBezTo>
                <a:cubicBezTo>
                  <a:pt x="5867" y="43679"/>
                  <a:pt x="5927" y="42919"/>
                  <a:pt x="6018" y="42433"/>
                </a:cubicBezTo>
                <a:cubicBezTo>
                  <a:pt x="6170" y="41734"/>
                  <a:pt x="6414" y="41187"/>
                  <a:pt x="6535" y="40488"/>
                </a:cubicBezTo>
                <a:cubicBezTo>
                  <a:pt x="6718" y="39667"/>
                  <a:pt x="6718" y="38907"/>
                  <a:pt x="6778" y="38056"/>
                </a:cubicBezTo>
                <a:cubicBezTo>
                  <a:pt x="6809" y="37479"/>
                  <a:pt x="6930" y="37144"/>
                  <a:pt x="6961" y="36658"/>
                </a:cubicBezTo>
                <a:cubicBezTo>
                  <a:pt x="7234" y="33922"/>
                  <a:pt x="6991" y="30366"/>
                  <a:pt x="6991" y="27509"/>
                </a:cubicBezTo>
                <a:cubicBezTo>
                  <a:pt x="6991" y="26050"/>
                  <a:pt x="6900" y="24439"/>
                  <a:pt x="6991" y="22980"/>
                </a:cubicBezTo>
                <a:cubicBezTo>
                  <a:pt x="7022" y="22220"/>
                  <a:pt x="7174" y="21582"/>
                  <a:pt x="723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90" y="10001"/>
                  <a:pt x="705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4" y="457"/>
                  <a:pt x="3800" y="1"/>
                  <a:pt x="3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16"/>
          <p:cNvSpPr/>
          <p:nvPr/>
        </p:nvSpPr>
        <p:spPr>
          <a:xfrm rot="8977054">
            <a:off x="8371684" y="3805975"/>
            <a:ext cx="108879" cy="946653"/>
          </a:xfrm>
          <a:custGeom>
            <a:avLst/>
            <a:gdLst/>
            <a:ahLst/>
            <a:cxnLst/>
            <a:rect l="l" t="t" r="r" b="b"/>
            <a:pathLst>
              <a:path w="7691" h="44226" extrusionOk="0">
                <a:moveTo>
                  <a:pt x="3192" y="1"/>
                </a:moveTo>
                <a:cubicBezTo>
                  <a:pt x="2584" y="1"/>
                  <a:pt x="2220" y="426"/>
                  <a:pt x="1642" y="639"/>
                </a:cubicBezTo>
                <a:cubicBezTo>
                  <a:pt x="1612" y="1064"/>
                  <a:pt x="1672" y="1399"/>
                  <a:pt x="1642" y="2189"/>
                </a:cubicBezTo>
                <a:cubicBezTo>
                  <a:pt x="943" y="4985"/>
                  <a:pt x="335" y="7660"/>
                  <a:pt x="274" y="10943"/>
                </a:cubicBezTo>
                <a:cubicBezTo>
                  <a:pt x="274" y="12463"/>
                  <a:pt x="92" y="13891"/>
                  <a:pt x="61" y="15381"/>
                </a:cubicBezTo>
                <a:cubicBezTo>
                  <a:pt x="1" y="16961"/>
                  <a:pt x="61" y="18572"/>
                  <a:pt x="61" y="20153"/>
                </a:cubicBezTo>
                <a:cubicBezTo>
                  <a:pt x="61" y="22493"/>
                  <a:pt x="61" y="24621"/>
                  <a:pt x="244" y="26931"/>
                </a:cubicBezTo>
                <a:cubicBezTo>
                  <a:pt x="457" y="29241"/>
                  <a:pt x="791" y="31430"/>
                  <a:pt x="1065" y="33679"/>
                </a:cubicBezTo>
                <a:cubicBezTo>
                  <a:pt x="1308" y="35594"/>
                  <a:pt x="1642" y="37417"/>
                  <a:pt x="1916" y="39332"/>
                </a:cubicBezTo>
                <a:cubicBezTo>
                  <a:pt x="2098" y="40700"/>
                  <a:pt x="2311" y="41855"/>
                  <a:pt x="2736" y="42858"/>
                </a:cubicBezTo>
                <a:cubicBezTo>
                  <a:pt x="3162" y="43831"/>
                  <a:pt x="3527" y="44074"/>
                  <a:pt x="4074" y="44074"/>
                </a:cubicBezTo>
                <a:cubicBezTo>
                  <a:pt x="4318" y="44074"/>
                  <a:pt x="4738" y="44226"/>
                  <a:pt x="5101" y="44226"/>
                </a:cubicBezTo>
                <a:cubicBezTo>
                  <a:pt x="5325" y="44226"/>
                  <a:pt x="5527" y="44168"/>
                  <a:pt x="5654" y="43983"/>
                </a:cubicBezTo>
                <a:cubicBezTo>
                  <a:pt x="5897" y="43709"/>
                  <a:pt x="5928" y="42949"/>
                  <a:pt x="6049" y="42433"/>
                </a:cubicBezTo>
                <a:cubicBezTo>
                  <a:pt x="6201" y="41764"/>
                  <a:pt x="6414" y="41187"/>
                  <a:pt x="6566" y="40487"/>
                </a:cubicBezTo>
                <a:cubicBezTo>
                  <a:pt x="6718" y="39667"/>
                  <a:pt x="6718" y="38907"/>
                  <a:pt x="6779" y="38056"/>
                </a:cubicBezTo>
                <a:cubicBezTo>
                  <a:pt x="6809" y="37478"/>
                  <a:pt x="6931" y="37174"/>
                  <a:pt x="6961" y="36688"/>
                </a:cubicBezTo>
                <a:cubicBezTo>
                  <a:pt x="7235" y="33922"/>
                  <a:pt x="6992" y="30396"/>
                  <a:pt x="6992" y="27539"/>
                </a:cubicBezTo>
                <a:cubicBezTo>
                  <a:pt x="6992" y="26080"/>
                  <a:pt x="6901" y="24439"/>
                  <a:pt x="6992" y="23010"/>
                </a:cubicBezTo>
                <a:cubicBezTo>
                  <a:pt x="7022" y="22250"/>
                  <a:pt x="7204" y="21581"/>
                  <a:pt x="7235" y="20821"/>
                </a:cubicBezTo>
                <a:cubicBezTo>
                  <a:pt x="7265" y="19879"/>
                  <a:pt x="7204" y="18785"/>
                  <a:pt x="7204" y="17812"/>
                </a:cubicBezTo>
                <a:cubicBezTo>
                  <a:pt x="7204" y="13709"/>
                  <a:pt x="7691" y="10031"/>
                  <a:pt x="7052" y="5988"/>
                </a:cubicBezTo>
                <a:cubicBezTo>
                  <a:pt x="6688" y="3526"/>
                  <a:pt x="5958" y="639"/>
                  <a:pt x="4773" y="548"/>
                </a:cubicBezTo>
                <a:cubicBezTo>
                  <a:pt x="4165" y="487"/>
                  <a:pt x="3800" y="1"/>
                  <a:pt x="3192" y="1"/>
                </a:cubicBezTo>
                <a:close/>
              </a:path>
            </a:pathLst>
          </a:custGeom>
          <a:solidFill>
            <a:srgbClr val="F0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5" name="Google Shape;1855;p16"/>
          <p:cNvGrpSpPr/>
          <p:nvPr/>
        </p:nvGrpSpPr>
        <p:grpSpPr>
          <a:xfrm>
            <a:off x="26390" y="67520"/>
            <a:ext cx="9050795" cy="4921221"/>
            <a:chOff x="26390" y="67520"/>
            <a:chExt cx="9050795" cy="4921221"/>
          </a:xfrm>
        </p:grpSpPr>
        <p:grpSp>
          <p:nvGrpSpPr>
            <p:cNvPr id="1856" name="Google Shape;1856;p16"/>
            <p:cNvGrpSpPr/>
            <p:nvPr/>
          </p:nvGrpSpPr>
          <p:grpSpPr>
            <a:xfrm flipH="1">
              <a:off x="576600" y="385431"/>
              <a:ext cx="8056418" cy="4438159"/>
              <a:chOff x="166525" y="220125"/>
              <a:chExt cx="8656300" cy="4768625"/>
            </a:xfrm>
          </p:grpSpPr>
          <p:grpSp>
            <p:nvGrpSpPr>
              <p:cNvPr id="1857" name="Google Shape;1857;p16"/>
              <p:cNvGrpSpPr/>
              <p:nvPr/>
            </p:nvGrpSpPr>
            <p:grpSpPr>
              <a:xfrm rot="10800000" flipH="1">
                <a:off x="166525" y="220125"/>
                <a:ext cx="8656300" cy="4768625"/>
                <a:chOff x="90325" y="143925"/>
                <a:chExt cx="8656300" cy="4768625"/>
              </a:xfrm>
            </p:grpSpPr>
            <p:sp>
              <p:nvSpPr>
                <p:cNvPr id="1858" name="Google Shape;1858;p16"/>
                <p:cNvSpPr/>
                <p:nvPr/>
              </p:nvSpPr>
              <p:spPr>
                <a:xfrm>
                  <a:off x="2221264" y="3703867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9" name="Google Shape;1859;p16"/>
                <p:cNvSpPr/>
                <p:nvPr/>
              </p:nvSpPr>
              <p:spPr>
                <a:xfrm flipH="1">
                  <a:off x="8241350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0" name="Google Shape;1860;p16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1" name="Google Shape;1861;p16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2" name="Google Shape;1862;p16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3" name="Google Shape;1863;p16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4" name="Google Shape;1864;p16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5" name="Google Shape;1865;p16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6" name="Google Shape;1866;p16"/>
                <p:cNvSpPr/>
                <p:nvPr/>
              </p:nvSpPr>
              <p:spPr>
                <a:xfrm>
                  <a:off x="4483150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16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68" name="Google Shape;1868;p16"/>
              <p:cNvSpPr/>
              <p:nvPr/>
            </p:nvSpPr>
            <p:spPr>
              <a:xfrm rot="10800000" flipH="1">
                <a:off x="7392538" y="1272693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6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16"/>
            <p:cNvGrpSpPr/>
            <p:nvPr/>
          </p:nvGrpSpPr>
          <p:grpSpPr>
            <a:xfrm rot="10800000">
              <a:off x="26390" y="67520"/>
              <a:ext cx="9050795" cy="4921221"/>
              <a:chOff x="166525" y="220125"/>
              <a:chExt cx="8770150" cy="4768625"/>
            </a:xfrm>
          </p:grpSpPr>
          <p:grpSp>
            <p:nvGrpSpPr>
              <p:cNvPr id="1871" name="Google Shape;1871;p16"/>
              <p:cNvGrpSpPr/>
              <p:nvPr/>
            </p:nvGrpSpPr>
            <p:grpSpPr>
              <a:xfrm rot="10800000" flipH="1">
                <a:off x="166525" y="220125"/>
                <a:ext cx="8770150" cy="4768625"/>
                <a:chOff x="90325" y="143925"/>
                <a:chExt cx="8770150" cy="4768625"/>
              </a:xfrm>
            </p:grpSpPr>
            <p:sp>
              <p:nvSpPr>
                <p:cNvPr id="1872" name="Google Shape;1872;p16"/>
                <p:cNvSpPr/>
                <p:nvPr/>
              </p:nvSpPr>
              <p:spPr>
                <a:xfrm flipH="1">
                  <a:off x="8019838" y="1701249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16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16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16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16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16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16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16"/>
                <p:cNvSpPr/>
                <p:nvPr/>
              </p:nvSpPr>
              <p:spPr>
                <a:xfrm>
                  <a:off x="223038" y="4068512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16"/>
                <p:cNvSpPr/>
                <p:nvPr/>
              </p:nvSpPr>
              <p:spPr>
                <a:xfrm>
                  <a:off x="7786525" y="2424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16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82" name="Google Shape;1882;p16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3" name="Google Shape;1883;p16"/>
            <p:cNvGrpSpPr/>
            <p:nvPr/>
          </p:nvGrpSpPr>
          <p:grpSpPr>
            <a:xfrm rot="10800000" flipH="1">
              <a:off x="988091" y="764507"/>
              <a:ext cx="7385604" cy="3515620"/>
              <a:chOff x="166525" y="781450"/>
              <a:chExt cx="8838684" cy="4207300"/>
            </a:xfrm>
          </p:grpSpPr>
          <p:sp>
            <p:nvSpPr>
              <p:cNvPr id="1884" name="Google Shape;1884;p16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16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86" name="Google Shape;1886;p16"/>
              <p:cNvGrpSpPr/>
              <p:nvPr/>
            </p:nvGrpSpPr>
            <p:grpSpPr>
              <a:xfrm rot="10800000" flipH="1">
                <a:off x="166525" y="1133348"/>
                <a:ext cx="8838684" cy="3855402"/>
                <a:chOff x="90325" y="143925"/>
                <a:chExt cx="8838684" cy="3855402"/>
              </a:xfrm>
            </p:grpSpPr>
            <p:sp>
              <p:nvSpPr>
                <p:cNvPr id="1887" name="Google Shape;1887;p16"/>
                <p:cNvSpPr/>
                <p:nvPr/>
              </p:nvSpPr>
              <p:spPr>
                <a:xfrm>
                  <a:off x="1402525" y="313075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16"/>
                <p:cNvSpPr/>
                <p:nvPr/>
              </p:nvSpPr>
              <p:spPr>
                <a:xfrm flipH="1">
                  <a:off x="8199759" y="1509629"/>
                  <a:ext cx="142378" cy="15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16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16"/>
                <p:cNvSpPr/>
                <p:nvPr/>
              </p:nvSpPr>
              <p:spPr>
                <a:xfrm flipH="1">
                  <a:off x="8877284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16"/>
                <p:cNvSpPr/>
                <p:nvPr/>
              </p:nvSpPr>
              <p:spPr>
                <a:xfrm>
                  <a:off x="2907925" y="1509637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16"/>
                <p:cNvSpPr/>
                <p:nvPr/>
              </p:nvSpPr>
              <p:spPr>
                <a:xfrm>
                  <a:off x="4939110" y="1067851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16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94" name="Google Shape;1894;p16"/>
          <p:cNvSpPr txBox="1">
            <a:spLocks noGrp="1"/>
          </p:cNvSpPr>
          <p:nvPr>
            <p:ph type="title"/>
          </p:nvPr>
        </p:nvSpPr>
        <p:spPr>
          <a:xfrm>
            <a:off x="1774200" y="1189000"/>
            <a:ext cx="5595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5" name="Google Shape;1895;p16"/>
          <p:cNvSpPr txBox="1">
            <a:spLocks noGrp="1"/>
          </p:cNvSpPr>
          <p:nvPr>
            <p:ph type="subTitle" idx="1"/>
          </p:nvPr>
        </p:nvSpPr>
        <p:spPr>
          <a:xfrm>
            <a:off x="1660225" y="3153500"/>
            <a:ext cx="58695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s">
  <p:cSld name="CUSTOM_6"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17"/>
          <p:cNvSpPr/>
          <p:nvPr/>
        </p:nvSpPr>
        <p:spPr>
          <a:xfrm rot="426618">
            <a:off x="8172959" y="387988"/>
            <a:ext cx="522140" cy="177473"/>
          </a:xfrm>
          <a:custGeom>
            <a:avLst/>
            <a:gdLst/>
            <a:ahLst/>
            <a:cxnLst/>
            <a:rect l="l" t="t" r="r" b="b"/>
            <a:pathLst>
              <a:path w="13944" h="9405" extrusionOk="0">
                <a:moveTo>
                  <a:pt x="0" y="1"/>
                </a:moveTo>
                <a:lnTo>
                  <a:pt x="0" y="1"/>
                </a:lnTo>
                <a:cubicBezTo>
                  <a:pt x="2936" y="1802"/>
                  <a:pt x="5504" y="4170"/>
                  <a:pt x="7539" y="6972"/>
                </a:cubicBezTo>
                <a:cubicBezTo>
                  <a:pt x="8006" y="7573"/>
                  <a:pt x="8473" y="8273"/>
                  <a:pt x="9240" y="8507"/>
                </a:cubicBezTo>
                <a:cubicBezTo>
                  <a:pt x="9040" y="7640"/>
                  <a:pt x="8640" y="6839"/>
                  <a:pt x="8040" y="6172"/>
                </a:cubicBezTo>
                <a:lnTo>
                  <a:pt x="8040" y="6172"/>
                </a:lnTo>
                <a:cubicBezTo>
                  <a:pt x="9941" y="6672"/>
                  <a:pt x="11475" y="8040"/>
                  <a:pt x="13076" y="9141"/>
                </a:cubicBezTo>
                <a:cubicBezTo>
                  <a:pt x="13287" y="9272"/>
                  <a:pt x="13519" y="9404"/>
                  <a:pt x="13755" y="9404"/>
                </a:cubicBezTo>
                <a:cubicBezTo>
                  <a:pt x="13818" y="9404"/>
                  <a:pt x="13881" y="9395"/>
                  <a:pt x="13944" y="9374"/>
                </a:cubicBezTo>
                <a:cubicBezTo>
                  <a:pt x="13944" y="8907"/>
                  <a:pt x="13610" y="8540"/>
                  <a:pt x="13310" y="8207"/>
                </a:cubicBezTo>
                <a:cubicBezTo>
                  <a:pt x="11509" y="6239"/>
                  <a:pt x="9674" y="4270"/>
                  <a:pt x="7506" y="2703"/>
                </a:cubicBezTo>
                <a:cubicBezTo>
                  <a:pt x="5371" y="1168"/>
                  <a:pt x="2669" y="13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8" name="Google Shape;1898;p17"/>
          <p:cNvGrpSpPr/>
          <p:nvPr/>
        </p:nvGrpSpPr>
        <p:grpSpPr>
          <a:xfrm>
            <a:off x="26390" y="67520"/>
            <a:ext cx="9050795" cy="4908471"/>
            <a:chOff x="26390" y="67520"/>
            <a:chExt cx="9050795" cy="4908471"/>
          </a:xfrm>
        </p:grpSpPr>
        <p:grpSp>
          <p:nvGrpSpPr>
            <p:cNvPr id="1899" name="Google Shape;1899;p17"/>
            <p:cNvGrpSpPr/>
            <p:nvPr/>
          </p:nvGrpSpPr>
          <p:grpSpPr>
            <a:xfrm flipH="1">
              <a:off x="271800" y="385431"/>
              <a:ext cx="8361218" cy="4590559"/>
              <a:chOff x="166525" y="220125"/>
              <a:chExt cx="8983795" cy="4932373"/>
            </a:xfrm>
          </p:grpSpPr>
          <p:grpSp>
            <p:nvGrpSpPr>
              <p:cNvPr id="1900" name="Google Shape;1900;p17"/>
              <p:cNvGrpSpPr/>
              <p:nvPr/>
            </p:nvGrpSpPr>
            <p:grpSpPr>
              <a:xfrm rot="10800000" flipH="1">
                <a:off x="166525" y="220125"/>
                <a:ext cx="8983795" cy="4932373"/>
                <a:chOff x="90325" y="-19823"/>
                <a:chExt cx="8983795" cy="4932373"/>
              </a:xfrm>
            </p:grpSpPr>
            <p:sp>
              <p:nvSpPr>
                <p:cNvPr id="1901" name="Google Shape;1901;p17"/>
                <p:cNvSpPr/>
                <p:nvPr/>
              </p:nvSpPr>
              <p:spPr>
                <a:xfrm>
                  <a:off x="1566273" y="4440732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17"/>
                <p:cNvSpPr/>
                <p:nvPr/>
              </p:nvSpPr>
              <p:spPr>
                <a:xfrm flipH="1">
                  <a:off x="8241350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17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17"/>
                <p:cNvSpPr/>
                <p:nvPr/>
              </p:nvSpPr>
              <p:spPr>
                <a:xfrm>
                  <a:off x="467245" y="506497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17"/>
                <p:cNvSpPr/>
                <p:nvPr/>
              </p:nvSpPr>
              <p:spPr>
                <a:xfrm flipH="1">
                  <a:off x="9022395" y="-19823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17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17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17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17"/>
                <p:cNvSpPr/>
                <p:nvPr/>
              </p:nvSpPr>
              <p:spPr>
                <a:xfrm>
                  <a:off x="4483150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17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11" name="Google Shape;1911;p17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7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7"/>
            <p:cNvGrpSpPr/>
            <p:nvPr/>
          </p:nvGrpSpPr>
          <p:grpSpPr>
            <a:xfrm rot="10800000">
              <a:off x="26390" y="67520"/>
              <a:ext cx="9050795" cy="4341934"/>
              <a:chOff x="166525" y="781450"/>
              <a:chExt cx="8770150" cy="4207300"/>
            </a:xfrm>
          </p:grpSpPr>
          <p:grpSp>
            <p:nvGrpSpPr>
              <p:cNvPr id="1914" name="Google Shape;1914;p17"/>
              <p:cNvGrpSpPr/>
              <p:nvPr/>
            </p:nvGrpSpPr>
            <p:grpSpPr>
              <a:xfrm rot="10800000" flipH="1">
                <a:off x="166525" y="884660"/>
                <a:ext cx="8770150" cy="4104090"/>
                <a:chOff x="90325" y="143925"/>
                <a:chExt cx="8770150" cy="4104090"/>
              </a:xfrm>
            </p:grpSpPr>
            <p:sp>
              <p:nvSpPr>
                <p:cNvPr id="1915" name="Google Shape;1915;p17"/>
                <p:cNvSpPr/>
                <p:nvPr/>
              </p:nvSpPr>
              <p:spPr>
                <a:xfrm flipH="1">
                  <a:off x="8019838" y="1701249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6" name="Google Shape;1916;p17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7" name="Google Shape;1917;p17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8" name="Google Shape;1918;p17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9" name="Google Shape;1919;p17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0" name="Google Shape;1920;p17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1" name="Google Shape;1921;p17"/>
                <p:cNvSpPr/>
                <p:nvPr/>
              </p:nvSpPr>
              <p:spPr>
                <a:xfrm>
                  <a:off x="6648813" y="4140415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2" name="Google Shape;1922;p17"/>
                <p:cNvSpPr/>
                <p:nvPr/>
              </p:nvSpPr>
              <p:spPr>
                <a:xfrm>
                  <a:off x="223038" y="4068512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3" name="Google Shape;1923;p17"/>
                <p:cNvSpPr/>
                <p:nvPr/>
              </p:nvSpPr>
              <p:spPr>
                <a:xfrm>
                  <a:off x="7786525" y="2424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4" name="Google Shape;1924;p17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25" name="Google Shape;1925;p17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6" name="Google Shape;1926;p17"/>
          <p:cNvSpPr/>
          <p:nvPr/>
        </p:nvSpPr>
        <p:spPr>
          <a:xfrm>
            <a:off x="415200" y="4613575"/>
            <a:ext cx="1845005" cy="92212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17"/>
          <p:cNvSpPr/>
          <p:nvPr/>
        </p:nvSpPr>
        <p:spPr>
          <a:xfrm>
            <a:off x="415200" y="4762111"/>
            <a:ext cx="1845005" cy="92212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chemeClr val="accent5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8" name="Google Shape;1928;p17"/>
          <p:cNvGrpSpPr/>
          <p:nvPr/>
        </p:nvGrpSpPr>
        <p:grpSpPr>
          <a:xfrm rot="-2838564">
            <a:off x="8563675" y="4647799"/>
            <a:ext cx="665986" cy="572800"/>
            <a:chOff x="548175" y="3691725"/>
            <a:chExt cx="990925" cy="1044125"/>
          </a:xfrm>
        </p:grpSpPr>
        <p:sp>
          <p:nvSpPr>
            <p:cNvPr id="1929" name="Google Shape;1929;p17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7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7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7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7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7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7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7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7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7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7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7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7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7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7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7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7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7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7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7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7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7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7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7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7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7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7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7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7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7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7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7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7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7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7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7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7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7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7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7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7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7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7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7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7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7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7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7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7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7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7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7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7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7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7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7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7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7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7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7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7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7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7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7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7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7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7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7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7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7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7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7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7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7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7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7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7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7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7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7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7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7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7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7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7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7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7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7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7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7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7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7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1" name="Google Shape;2021;p17"/>
          <p:cNvSpPr/>
          <p:nvPr/>
        </p:nvSpPr>
        <p:spPr>
          <a:xfrm rot="-698890">
            <a:off x="133993" y="145455"/>
            <a:ext cx="256048" cy="275348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17"/>
          <p:cNvSpPr/>
          <p:nvPr/>
        </p:nvSpPr>
        <p:spPr>
          <a:xfrm>
            <a:off x="6905225" y="4705775"/>
            <a:ext cx="427004" cy="204871"/>
          </a:xfrm>
          <a:custGeom>
            <a:avLst/>
            <a:gdLst/>
            <a:ahLst/>
            <a:cxnLst/>
            <a:rect l="l" t="t" r="r" b="b"/>
            <a:pathLst>
              <a:path w="29576" h="15500" extrusionOk="0">
                <a:moveTo>
                  <a:pt x="9334" y="1"/>
                </a:moveTo>
                <a:cubicBezTo>
                  <a:pt x="9281" y="1"/>
                  <a:pt x="9229" y="8"/>
                  <a:pt x="9180" y="23"/>
                </a:cubicBezTo>
                <a:cubicBezTo>
                  <a:pt x="8815" y="145"/>
                  <a:pt x="8724" y="1057"/>
                  <a:pt x="8724" y="1452"/>
                </a:cubicBezTo>
                <a:cubicBezTo>
                  <a:pt x="8785" y="2333"/>
                  <a:pt x="8846" y="3276"/>
                  <a:pt x="8907" y="4157"/>
                </a:cubicBezTo>
                <a:cubicBezTo>
                  <a:pt x="8967" y="5282"/>
                  <a:pt x="9423" y="6649"/>
                  <a:pt x="9818" y="7713"/>
                </a:cubicBezTo>
                <a:cubicBezTo>
                  <a:pt x="10153" y="8625"/>
                  <a:pt x="10669" y="9507"/>
                  <a:pt x="10761" y="10510"/>
                </a:cubicBezTo>
                <a:cubicBezTo>
                  <a:pt x="10691" y="10516"/>
                  <a:pt x="10619" y="10519"/>
                  <a:pt x="10546" y="10519"/>
                </a:cubicBezTo>
                <a:cubicBezTo>
                  <a:pt x="9945" y="10519"/>
                  <a:pt x="9229" y="10317"/>
                  <a:pt x="8633" y="10236"/>
                </a:cubicBezTo>
                <a:cubicBezTo>
                  <a:pt x="7630" y="10084"/>
                  <a:pt x="6596" y="9963"/>
                  <a:pt x="5593" y="9780"/>
                </a:cubicBezTo>
                <a:cubicBezTo>
                  <a:pt x="5048" y="9698"/>
                  <a:pt x="4448" y="9641"/>
                  <a:pt x="3845" y="9641"/>
                </a:cubicBezTo>
                <a:cubicBezTo>
                  <a:pt x="3103" y="9641"/>
                  <a:pt x="2357" y="9728"/>
                  <a:pt x="1703" y="9963"/>
                </a:cubicBezTo>
                <a:cubicBezTo>
                  <a:pt x="1399" y="10054"/>
                  <a:pt x="517" y="10358"/>
                  <a:pt x="305" y="10570"/>
                </a:cubicBezTo>
                <a:cubicBezTo>
                  <a:pt x="1" y="10844"/>
                  <a:pt x="61" y="10783"/>
                  <a:pt x="244" y="11087"/>
                </a:cubicBezTo>
                <a:cubicBezTo>
                  <a:pt x="396" y="11391"/>
                  <a:pt x="912" y="11513"/>
                  <a:pt x="1186" y="11665"/>
                </a:cubicBezTo>
                <a:cubicBezTo>
                  <a:pt x="1885" y="12029"/>
                  <a:pt x="2584" y="12455"/>
                  <a:pt x="3223" y="12941"/>
                </a:cubicBezTo>
                <a:cubicBezTo>
                  <a:pt x="4013" y="13519"/>
                  <a:pt x="4834" y="14005"/>
                  <a:pt x="5685" y="14461"/>
                </a:cubicBezTo>
                <a:cubicBezTo>
                  <a:pt x="6566" y="14947"/>
                  <a:pt x="7539" y="14978"/>
                  <a:pt x="8481" y="15099"/>
                </a:cubicBezTo>
                <a:cubicBezTo>
                  <a:pt x="9970" y="15312"/>
                  <a:pt x="11399" y="15434"/>
                  <a:pt x="12888" y="15495"/>
                </a:cubicBezTo>
                <a:cubicBezTo>
                  <a:pt x="12961" y="15498"/>
                  <a:pt x="13033" y="15500"/>
                  <a:pt x="13105" y="15500"/>
                </a:cubicBezTo>
                <a:cubicBezTo>
                  <a:pt x="14026" y="15500"/>
                  <a:pt x="14931" y="15228"/>
                  <a:pt x="15863" y="15228"/>
                </a:cubicBezTo>
                <a:cubicBezTo>
                  <a:pt x="16085" y="15228"/>
                  <a:pt x="16310" y="15243"/>
                  <a:pt x="16536" y="15282"/>
                </a:cubicBezTo>
                <a:cubicBezTo>
                  <a:pt x="16718" y="15251"/>
                  <a:pt x="16688" y="15191"/>
                  <a:pt x="16627" y="15099"/>
                </a:cubicBezTo>
                <a:cubicBezTo>
                  <a:pt x="17995" y="15069"/>
                  <a:pt x="19363" y="14552"/>
                  <a:pt x="20639" y="14036"/>
                </a:cubicBezTo>
                <a:cubicBezTo>
                  <a:pt x="22250" y="13397"/>
                  <a:pt x="23952" y="12212"/>
                  <a:pt x="25320" y="11057"/>
                </a:cubicBezTo>
                <a:cubicBezTo>
                  <a:pt x="25807" y="10662"/>
                  <a:pt x="26354" y="10327"/>
                  <a:pt x="26840" y="9932"/>
                </a:cubicBezTo>
                <a:cubicBezTo>
                  <a:pt x="27387" y="9507"/>
                  <a:pt x="27661" y="8899"/>
                  <a:pt x="28117" y="8382"/>
                </a:cubicBezTo>
                <a:cubicBezTo>
                  <a:pt x="28694" y="7744"/>
                  <a:pt x="29576" y="6984"/>
                  <a:pt x="29120" y="6102"/>
                </a:cubicBezTo>
                <a:cubicBezTo>
                  <a:pt x="28824" y="5551"/>
                  <a:pt x="28248" y="5395"/>
                  <a:pt x="27639" y="5395"/>
                </a:cubicBezTo>
                <a:cubicBezTo>
                  <a:pt x="27308" y="5395"/>
                  <a:pt x="26968" y="5441"/>
                  <a:pt x="26658" y="5494"/>
                </a:cubicBezTo>
                <a:cubicBezTo>
                  <a:pt x="25776" y="5646"/>
                  <a:pt x="25077" y="5768"/>
                  <a:pt x="24256" y="6072"/>
                </a:cubicBezTo>
                <a:cubicBezTo>
                  <a:pt x="23922" y="6224"/>
                  <a:pt x="23071" y="6589"/>
                  <a:pt x="22706" y="6619"/>
                </a:cubicBezTo>
                <a:cubicBezTo>
                  <a:pt x="22980" y="6011"/>
                  <a:pt x="23618" y="5525"/>
                  <a:pt x="23861" y="4856"/>
                </a:cubicBezTo>
                <a:cubicBezTo>
                  <a:pt x="24074" y="4279"/>
                  <a:pt x="24165" y="3549"/>
                  <a:pt x="24196" y="2941"/>
                </a:cubicBezTo>
                <a:cubicBezTo>
                  <a:pt x="24226" y="2455"/>
                  <a:pt x="24165" y="1695"/>
                  <a:pt x="23679" y="1421"/>
                </a:cubicBezTo>
                <a:cubicBezTo>
                  <a:pt x="23576" y="1367"/>
                  <a:pt x="23458" y="1344"/>
                  <a:pt x="23331" y="1344"/>
                </a:cubicBezTo>
                <a:cubicBezTo>
                  <a:pt x="22897" y="1344"/>
                  <a:pt x="22367" y="1608"/>
                  <a:pt x="22037" y="1725"/>
                </a:cubicBezTo>
                <a:cubicBezTo>
                  <a:pt x="20335" y="2394"/>
                  <a:pt x="18542" y="3610"/>
                  <a:pt x="17235" y="4886"/>
                </a:cubicBezTo>
                <a:cubicBezTo>
                  <a:pt x="17005" y="5117"/>
                  <a:pt x="15982" y="6112"/>
                  <a:pt x="15488" y="6112"/>
                </a:cubicBezTo>
                <a:cubicBezTo>
                  <a:pt x="15461" y="6112"/>
                  <a:pt x="15435" y="6109"/>
                  <a:pt x="15411" y="6102"/>
                </a:cubicBezTo>
                <a:cubicBezTo>
                  <a:pt x="15107" y="6011"/>
                  <a:pt x="14803" y="5373"/>
                  <a:pt x="14682" y="5130"/>
                </a:cubicBezTo>
                <a:cubicBezTo>
                  <a:pt x="14043" y="4157"/>
                  <a:pt x="13496" y="3124"/>
                  <a:pt x="12615" y="2242"/>
                </a:cubicBezTo>
                <a:cubicBezTo>
                  <a:pt x="12068" y="1695"/>
                  <a:pt x="11460" y="1148"/>
                  <a:pt x="10791" y="753"/>
                </a:cubicBezTo>
                <a:cubicBezTo>
                  <a:pt x="10463" y="561"/>
                  <a:pt x="9815" y="1"/>
                  <a:pt x="9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17"/>
          <p:cNvSpPr txBox="1">
            <a:spLocks noGrp="1"/>
          </p:cNvSpPr>
          <p:nvPr>
            <p:ph type="title"/>
          </p:nvPr>
        </p:nvSpPr>
        <p:spPr>
          <a:xfrm>
            <a:off x="937625" y="2571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4" name="Google Shape;2024;p17"/>
          <p:cNvSpPr txBox="1">
            <a:spLocks noGrp="1"/>
          </p:cNvSpPr>
          <p:nvPr>
            <p:ph type="subTitle" idx="1"/>
          </p:nvPr>
        </p:nvSpPr>
        <p:spPr>
          <a:xfrm>
            <a:off x="937625" y="2965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5" name="Google Shape;2025;p17"/>
          <p:cNvSpPr txBox="1">
            <a:spLocks noGrp="1"/>
          </p:cNvSpPr>
          <p:nvPr>
            <p:ph type="title" idx="2"/>
          </p:nvPr>
        </p:nvSpPr>
        <p:spPr>
          <a:xfrm>
            <a:off x="3484345" y="2571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6" name="Google Shape;2026;p17"/>
          <p:cNvSpPr txBox="1">
            <a:spLocks noGrp="1"/>
          </p:cNvSpPr>
          <p:nvPr>
            <p:ph type="subTitle" idx="3"/>
          </p:nvPr>
        </p:nvSpPr>
        <p:spPr>
          <a:xfrm>
            <a:off x="3484345" y="2965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7" name="Google Shape;2027;p17"/>
          <p:cNvSpPr txBox="1">
            <a:spLocks noGrp="1"/>
          </p:cNvSpPr>
          <p:nvPr>
            <p:ph type="title" idx="4"/>
          </p:nvPr>
        </p:nvSpPr>
        <p:spPr>
          <a:xfrm>
            <a:off x="6031072" y="2571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8" name="Google Shape;2028;p17"/>
          <p:cNvSpPr txBox="1">
            <a:spLocks noGrp="1"/>
          </p:cNvSpPr>
          <p:nvPr>
            <p:ph type="subTitle" idx="5"/>
          </p:nvPr>
        </p:nvSpPr>
        <p:spPr>
          <a:xfrm>
            <a:off x="6031072" y="29659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s">
  <p:cSld name="CUSTOM_5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18"/>
          <p:cNvSpPr/>
          <p:nvPr/>
        </p:nvSpPr>
        <p:spPr>
          <a:xfrm flipH="1">
            <a:off x="2395011" y="3004075"/>
            <a:ext cx="91439" cy="91442"/>
          </a:xfrm>
          <a:custGeom>
            <a:avLst/>
            <a:gdLst/>
            <a:ahLst/>
            <a:cxnLst/>
            <a:rect l="l" t="t" r="r" b="b"/>
            <a:pathLst>
              <a:path w="2069" h="2070" extrusionOk="0">
                <a:moveTo>
                  <a:pt x="1034" y="1"/>
                </a:moveTo>
                <a:cubicBezTo>
                  <a:pt x="968" y="234"/>
                  <a:pt x="868" y="468"/>
                  <a:pt x="801" y="701"/>
                </a:cubicBezTo>
                <a:cubicBezTo>
                  <a:pt x="623" y="701"/>
                  <a:pt x="445" y="716"/>
                  <a:pt x="267" y="716"/>
                </a:cubicBezTo>
                <a:cubicBezTo>
                  <a:pt x="178" y="716"/>
                  <a:pt x="89" y="713"/>
                  <a:pt x="0" y="701"/>
                </a:cubicBezTo>
                <a:lnTo>
                  <a:pt x="0" y="701"/>
                </a:lnTo>
                <a:cubicBezTo>
                  <a:pt x="201" y="902"/>
                  <a:pt x="401" y="1068"/>
                  <a:pt x="634" y="1235"/>
                </a:cubicBezTo>
                <a:cubicBezTo>
                  <a:pt x="567" y="1435"/>
                  <a:pt x="501" y="1635"/>
                  <a:pt x="467" y="1836"/>
                </a:cubicBezTo>
                <a:cubicBezTo>
                  <a:pt x="634" y="1735"/>
                  <a:pt x="768" y="1569"/>
                  <a:pt x="901" y="1435"/>
                </a:cubicBezTo>
                <a:cubicBezTo>
                  <a:pt x="934" y="1435"/>
                  <a:pt x="934" y="1435"/>
                  <a:pt x="968" y="1469"/>
                </a:cubicBezTo>
                <a:cubicBezTo>
                  <a:pt x="1201" y="1635"/>
                  <a:pt x="1435" y="1836"/>
                  <a:pt x="1635" y="2069"/>
                </a:cubicBezTo>
                <a:lnTo>
                  <a:pt x="1635" y="1969"/>
                </a:lnTo>
                <a:cubicBezTo>
                  <a:pt x="1501" y="1669"/>
                  <a:pt x="1401" y="1369"/>
                  <a:pt x="1301" y="1035"/>
                </a:cubicBezTo>
                <a:cubicBezTo>
                  <a:pt x="1535" y="868"/>
                  <a:pt x="1802" y="701"/>
                  <a:pt x="2069" y="568"/>
                </a:cubicBezTo>
                <a:cubicBezTo>
                  <a:pt x="2049" y="529"/>
                  <a:pt x="2007" y="513"/>
                  <a:pt x="1961" y="513"/>
                </a:cubicBezTo>
                <a:cubicBezTo>
                  <a:pt x="1929" y="513"/>
                  <a:pt x="1896" y="521"/>
                  <a:pt x="1868" y="535"/>
                </a:cubicBezTo>
                <a:cubicBezTo>
                  <a:pt x="1635" y="568"/>
                  <a:pt x="1435" y="635"/>
                  <a:pt x="1201" y="668"/>
                </a:cubicBezTo>
                <a:cubicBezTo>
                  <a:pt x="1135" y="435"/>
                  <a:pt x="1068" y="234"/>
                  <a:pt x="10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18"/>
          <p:cNvSpPr/>
          <p:nvPr/>
        </p:nvSpPr>
        <p:spPr>
          <a:xfrm flipH="1">
            <a:off x="282151" y="3509550"/>
            <a:ext cx="45724" cy="54865"/>
          </a:xfrm>
          <a:custGeom>
            <a:avLst/>
            <a:gdLst/>
            <a:ahLst/>
            <a:cxnLst/>
            <a:rect l="l" t="t" r="r" b="b"/>
            <a:pathLst>
              <a:path w="4137" h="4304" extrusionOk="0">
                <a:moveTo>
                  <a:pt x="2035" y="0"/>
                </a:moveTo>
                <a:cubicBezTo>
                  <a:pt x="1868" y="534"/>
                  <a:pt x="1735" y="801"/>
                  <a:pt x="1435" y="1268"/>
                </a:cubicBezTo>
                <a:cubicBezTo>
                  <a:pt x="1168" y="1735"/>
                  <a:pt x="534" y="2168"/>
                  <a:pt x="0" y="2302"/>
                </a:cubicBezTo>
                <a:cubicBezTo>
                  <a:pt x="400" y="2569"/>
                  <a:pt x="901" y="2769"/>
                  <a:pt x="1234" y="3102"/>
                </a:cubicBezTo>
                <a:cubicBezTo>
                  <a:pt x="1601" y="3436"/>
                  <a:pt x="1935" y="3869"/>
                  <a:pt x="2102" y="4303"/>
                </a:cubicBezTo>
                <a:cubicBezTo>
                  <a:pt x="2369" y="3469"/>
                  <a:pt x="3369" y="2735"/>
                  <a:pt x="4136" y="2368"/>
                </a:cubicBezTo>
                <a:cubicBezTo>
                  <a:pt x="3202" y="1801"/>
                  <a:pt x="2168" y="1101"/>
                  <a:pt x="20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18"/>
          <p:cNvSpPr/>
          <p:nvPr/>
        </p:nvSpPr>
        <p:spPr>
          <a:xfrm rot="698787" flipH="1">
            <a:off x="8224556" y="248082"/>
            <a:ext cx="418945" cy="450524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18"/>
          <p:cNvSpPr/>
          <p:nvPr/>
        </p:nvSpPr>
        <p:spPr>
          <a:xfrm rot="10800000">
            <a:off x="-153629" y="277225"/>
            <a:ext cx="1527230" cy="10945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18"/>
          <p:cNvSpPr/>
          <p:nvPr/>
        </p:nvSpPr>
        <p:spPr>
          <a:xfrm rot="10800000">
            <a:off x="-153629" y="100925"/>
            <a:ext cx="1527230" cy="10945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" name="Google Shape;2036;p18"/>
          <p:cNvGrpSpPr/>
          <p:nvPr/>
        </p:nvGrpSpPr>
        <p:grpSpPr>
          <a:xfrm rot="8100000">
            <a:off x="-187771" y="4559461"/>
            <a:ext cx="722411" cy="665363"/>
            <a:chOff x="548175" y="3691725"/>
            <a:chExt cx="990925" cy="1044125"/>
          </a:xfrm>
        </p:grpSpPr>
        <p:sp>
          <p:nvSpPr>
            <p:cNvPr id="2037" name="Google Shape;2037;p18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8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8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8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8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8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8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8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8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8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8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8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8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8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8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8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8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8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8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8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8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8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8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8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8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8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8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8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8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8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8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8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8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8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8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8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8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8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8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8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8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8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8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8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8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8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8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8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8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8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8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8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8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8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8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8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8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8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8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8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8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8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8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8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8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8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8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8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8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8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8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8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8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8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8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8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8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8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8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8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8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8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8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8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8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8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8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9" name="Google Shape;2129;p18"/>
          <p:cNvSpPr/>
          <p:nvPr/>
        </p:nvSpPr>
        <p:spPr>
          <a:xfrm flipH="1">
            <a:off x="8039225" y="1434325"/>
            <a:ext cx="59250" cy="61750"/>
          </a:xfrm>
          <a:custGeom>
            <a:avLst/>
            <a:gdLst/>
            <a:ahLst/>
            <a:cxnLst/>
            <a:rect l="l" t="t" r="r" b="b"/>
            <a:pathLst>
              <a:path w="2370" h="2470" extrusionOk="0">
                <a:moveTo>
                  <a:pt x="1269" y="1"/>
                </a:moveTo>
                <a:cubicBezTo>
                  <a:pt x="1068" y="267"/>
                  <a:pt x="935" y="568"/>
                  <a:pt x="802" y="901"/>
                </a:cubicBezTo>
                <a:cubicBezTo>
                  <a:pt x="535" y="868"/>
                  <a:pt x="268" y="835"/>
                  <a:pt x="1" y="835"/>
                </a:cubicBezTo>
                <a:cubicBezTo>
                  <a:pt x="168" y="1001"/>
                  <a:pt x="401" y="1135"/>
                  <a:pt x="635" y="1268"/>
                </a:cubicBezTo>
                <a:cubicBezTo>
                  <a:pt x="601" y="1302"/>
                  <a:pt x="601" y="1302"/>
                  <a:pt x="601" y="1335"/>
                </a:cubicBezTo>
                <a:cubicBezTo>
                  <a:pt x="435" y="1668"/>
                  <a:pt x="234" y="2002"/>
                  <a:pt x="1" y="2302"/>
                </a:cubicBezTo>
                <a:lnTo>
                  <a:pt x="134" y="2302"/>
                </a:lnTo>
                <a:cubicBezTo>
                  <a:pt x="468" y="2069"/>
                  <a:pt x="835" y="1869"/>
                  <a:pt x="1168" y="1668"/>
                </a:cubicBezTo>
                <a:cubicBezTo>
                  <a:pt x="1469" y="1902"/>
                  <a:pt x="1769" y="2169"/>
                  <a:pt x="2002" y="2469"/>
                </a:cubicBezTo>
                <a:cubicBezTo>
                  <a:pt x="2069" y="2436"/>
                  <a:pt x="2036" y="2302"/>
                  <a:pt x="1969" y="2236"/>
                </a:cubicBezTo>
                <a:cubicBezTo>
                  <a:pt x="1836" y="1969"/>
                  <a:pt x="1736" y="1702"/>
                  <a:pt x="1635" y="1435"/>
                </a:cubicBezTo>
                <a:cubicBezTo>
                  <a:pt x="1869" y="1302"/>
                  <a:pt x="2136" y="1168"/>
                  <a:pt x="2369" y="1068"/>
                </a:cubicBezTo>
                <a:cubicBezTo>
                  <a:pt x="2069" y="1035"/>
                  <a:pt x="1769" y="1001"/>
                  <a:pt x="1469" y="968"/>
                </a:cubicBezTo>
                <a:cubicBezTo>
                  <a:pt x="1402" y="634"/>
                  <a:pt x="1335" y="301"/>
                  <a:pt x="12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0" name="Google Shape;2130;p18"/>
          <p:cNvGrpSpPr/>
          <p:nvPr/>
        </p:nvGrpSpPr>
        <p:grpSpPr>
          <a:xfrm>
            <a:off x="166525" y="156750"/>
            <a:ext cx="8770150" cy="4679600"/>
            <a:chOff x="166525" y="156750"/>
            <a:chExt cx="8770150" cy="4679600"/>
          </a:xfrm>
        </p:grpSpPr>
        <p:sp>
          <p:nvSpPr>
            <p:cNvPr id="2131" name="Google Shape;2131;p18"/>
            <p:cNvSpPr/>
            <p:nvPr/>
          </p:nvSpPr>
          <p:spPr>
            <a:xfrm flipH="1">
              <a:off x="4153025" y="3872725"/>
              <a:ext cx="59250" cy="61750"/>
            </a:xfrm>
            <a:custGeom>
              <a:avLst/>
              <a:gdLst/>
              <a:ahLst/>
              <a:cxnLst/>
              <a:rect l="l" t="t" r="r" b="b"/>
              <a:pathLst>
                <a:path w="2370" h="2470" extrusionOk="0">
                  <a:moveTo>
                    <a:pt x="1269" y="1"/>
                  </a:moveTo>
                  <a:cubicBezTo>
                    <a:pt x="1068" y="267"/>
                    <a:pt x="935" y="568"/>
                    <a:pt x="802" y="901"/>
                  </a:cubicBezTo>
                  <a:cubicBezTo>
                    <a:pt x="535" y="868"/>
                    <a:pt x="268" y="835"/>
                    <a:pt x="1" y="835"/>
                  </a:cubicBezTo>
                  <a:cubicBezTo>
                    <a:pt x="168" y="1001"/>
                    <a:pt x="401" y="1135"/>
                    <a:pt x="635" y="1268"/>
                  </a:cubicBezTo>
                  <a:cubicBezTo>
                    <a:pt x="601" y="1302"/>
                    <a:pt x="601" y="1302"/>
                    <a:pt x="601" y="1335"/>
                  </a:cubicBezTo>
                  <a:cubicBezTo>
                    <a:pt x="435" y="1668"/>
                    <a:pt x="234" y="2002"/>
                    <a:pt x="1" y="2302"/>
                  </a:cubicBezTo>
                  <a:lnTo>
                    <a:pt x="134" y="2302"/>
                  </a:lnTo>
                  <a:cubicBezTo>
                    <a:pt x="468" y="2069"/>
                    <a:pt x="835" y="1869"/>
                    <a:pt x="1168" y="1668"/>
                  </a:cubicBezTo>
                  <a:cubicBezTo>
                    <a:pt x="1469" y="1902"/>
                    <a:pt x="1769" y="2169"/>
                    <a:pt x="2002" y="2469"/>
                  </a:cubicBezTo>
                  <a:cubicBezTo>
                    <a:pt x="2069" y="2436"/>
                    <a:pt x="2036" y="2302"/>
                    <a:pt x="1969" y="2236"/>
                  </a:cubicBezTo>
                  <a:cubicBezTo>
                    <a:pt x="1836" y="1969"/>
                    <a:pt x="1736" y="1702"/>
                    <a:pt x="1635" y="1435"/>
                  </a:cubicBezTo>
                  <a:cubicBezTo>
                    <a:pt x="1869" y="1302"/>
                    <a:pt x="2136" y="1168"/>
                    <a:pt x="2369" y="1068"/>
                  </a:cubicBezTo>
                  <a:cubicBezTo>
                    <a:pt x="2069" y="1035"/>
                    <a:pt x="1769" y="1001"/>
                    <a:pt x="1469" y="968"/>
                  </a:cubicBezTo>
                  <a:cubicBezTo>
                    <a:pt x="1402" y="634"/>
                    <a:pt x="1335" y="301"/>
                    <a:pt x="1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2" name="Google Shape;2132;p18"/>
            <p:cNvGrpSpPr/>
            <p:nvPr/>
          </p:nvGrpSpPr>
          <p:grpSpPr>
            <a:xfrm rot="10800000">
              <a:off x="166525" y="156750"/>
              <a:ext cx="8770150" cy="4679600"/>
              <a:chOff x="166525" y="220125"/>
              <a:chExt cx="8770150" cy="4679600"/>
            </a:xfrm>
          </p:grpSpPr>
          <p:grpSp>
            <p:nvGrpSpPr>
              <p:cNvPr id="2133" name="Google Shape;2133;p18"/>
              <p:cNvGrpSpPr/>
              <p:nvPr/>
            </p:nvGrpSpPr>
            <p:grpSpPr>
              <a:xfrm rot="10800000" flipH="1">
                <a:off x="166525" y="220125"/>
                <a:ext cx="8770150" cy="4679600"/>
                <a:chOff x="90325" y="232950"/>
                <a:chExt cx="8770150" cy="4679600"/>
              </a:xfrm>
            </p:grpSpPr>
            <p:sp>
              <p:nvSpPr>
                <p:cNvPr id="2134" name="Google Shape;2134;p18"/>
                <p:cNvSpPr/>
                <p:nvPr/>
              </p:nvSpPr>
              <p:spPr>
                <a:xfrm>
                  <a:off x="1935925" y="457855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8"/>
                <p:cNvSpPr/>
                <p:nvPr/>
              </p:nvSpPr>
              <p:spPr>
                <a:xfrm flipH="1">
                  <a:off x="8241350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8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8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8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8"/>
                <p:cNvSpPr/>
                <p:nvPr/>
              </p:nvSpPr>
              <p:spPr>
                <a:xfrm flipH="1">
                  <a:off x="8694900" y="905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18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18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8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8"/>
                <p:cNvSpPr/>
                <p:nvPr/>
              </p:nvSpPr>
              <p:spPr>
                <a:xfrm>
                  <a:off x="7786525" y="2424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8"/>
                <p:cNvSpPr/>
                <p:nvPr/>
              </p:nvSpPr>
              <p:spPr>
                <a:xfrm>
                  <a:off x="6590900" y="311213"/>
                  <a:ext cx="103424" cy="103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8"/>
                <p:cNvSpPr/>
                <p:nvPr/>
              </p:nvSpPr>
              <p:spPr>
                <a:xfrm>
                  <a:off x="4483150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8"/>
                <p:cNvSpPr/>
                <p:nvPr/>
              </p:nvSpPr>
              <p:spPr>
                <a:xfrm>
                  <a:off x="4205125" y="3186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7" name="Google Shape;2147;p18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8"/>
              <p:cNvSpPr/>
              <p:nvPr/>
            </p:nvSpPr>
            <p:spPr>
              <a:xfrm rot="10800000" flipH="1">
                <a:off x="5245150" y="32563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18"/>
            <p:cNvSpPr/>
            <p:nvPr/>
          </p:nvSpPr>
          <p:spPr>
            <a:xfrm flipH="1">
              <a:off x="7978351" y="2899950"/>
              <a:ext cx="45724" cy="54865"/>
            </a:xfrm>
            <a:custGeom>
              <a:avLst/>
              <a:gdLst/>
              <a:ahLst/>
              <a:cxnLst/>
              <a:rect l="l" t="t" r="r" b="b"/>
              <a:pathLst>
                <a:path w="4137" h="4304" extrusionOk="0">
                  <a:moveTo>
                    <a:pt x="2035" y="0"/>
                  </a:moveTo>
                  <a:cubicBezTo>
                    <a:pt x="1868" y="534"/>
                    <a:pt x="1735" y="801"/>
                    <a:pt x="1435" y="1268"/>
                  </a:cubicBezTo>
                  <a:cubicBezTo>
                    <a:pt x="1168" y="1735"/>
                    <a:pt x="534" y="2168"/>
                    <a:pt x="0" y="2302"/>
                  </a:cubicBezTo>
                  <a:cubicBezTo>
                    <a:pt x="400" y="2569"/>
                    <a:pt x="901" y="2769"/>
                    <a:pt x="1234" y="3102"/>
                  </a:cubicBezTo>
                  <a:cubicBezTo>
                    <a:pt x="1601" y="3436"/>
                    <a:pt x="1935" y="3869"/>
                    <a:pt x="2102" y="4303"/>
                  </a:cubicBezTo>
                  <a:cubicBezTo>
                    <a:pt x="2369" y="3469"/>
                    <a:pt x="3369" y="2735"/>
                    <a:pt x="4136" y="2368"/>
                  </a:cubicBezTo>
                  <a:cubicBezTo>
                    <a:pt x="3202" y="1801"/>
                    <a:pt x="2168" y="1101"/>
                    <a:pt x="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0" name="Google Shape;2150;p18"/>
          <p:cNvSpPr txBox="1">
            <a:spLocks noGrp="1"/>
          </p:cNvSpPr>
          <p:nvPr>
            <p:ph type="title"/>
          </p:nvPr>
        </p:nvSpPr>
        <p:spPr>
          <a:xfrm>
            <a:off x="730336" y="1550325"/>
            <a:ext cx="23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1" name="Google Shape;2151;p18"/>
          <p:cNvSpPr txBox="1">
            <a:spLocks noGrp="1"/>
          </p:cNvSpPr>
          <p:nvPr>
            <p:ph type="subTitle" idx="1"/>
          </p:nvPr>
        </p:nvSpPr>
        <p:spPr>
          <a:xfrm>
            <a:off x="730336" y="2091075"/>
            <a:ext cx="238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18"/>
          <p:cNvSpPr txBox="1">
            <a:spLocks noGrp="1"/>
          </p:cNvSpPr>
          <p:nvPr>
            <p:ph type="title" idx="2"/>
          </p:nvPr>
        </p:nvSpPr>
        <p:spPr>
          <a:xfrm>
            <a:off x="6030164" y="1550325"/>
            <a:ext cx="23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3" name="Google Shape;2153;p18"/>
          <p:cNvSpPr txBox="1">
            <a:spLocks noGrp="1"/>
          </p:cNvSpPr>
          <p:nvPr>
            <p:ph type="subTitle" idx="3"/>
          </p:nvPr>
        </p:nvSpPr>
        <p:spPr>
          <a:xfrm>
            <a:off x="6030137" y="2091075"/>
            <a:ext cx="2383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4" name="Google Shape;2154;p18"/>
          <p:cNvSpPr txBox="1">
            <a:spLocks noGrp="1"/>
          </p:cNvSpPr>
          <p:nvPr>
            <p:ph type="title" idx="4"/>
          </p:nvPr>
        </p:nvSpPr>
        <p:spPr>
          <a:xfrm>
            <a:off x="730336" y="3251325"/>
            <a:ext cx="23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5" name="Google Shape;2155;p18"/>
          <p:cNvSpPr txBox="1">
            <a:spLocks noGrp="1"/>
          </p:cNvSpPr>
          <p:nvPr>
            <p:ph type="subTitle" idx="5"/>
          </p:nvPr>
        </p:nvSpPr>
        <p:spPr>
          <a:xfrm>
            <a:off x="730336" y="3792078"/>
            <a:ext cx="2386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" name="Google Shape;2156;p18"/>
          <p:cNvSpPr txBox="1">
            <a:spLocks noGrp="1"/>
          </p:cNvSpPr>
          <p:nvPr>
            <p:ph type="title" idx="6"/>
          </p:nvPr>
        </p:nvSpPr>
        <p:spPr>
          <a:xfrm>
            <a:off x="6030164" y="3251325"/>
            <a:ext cx="238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57" name="Google Shape;2157;p18"/>
          <p:cNvSpPr txBox="1">
            <a:spLocks noGrp="1"/>
          </p:cNvSpPr>
          <p:nvPr>
            <p:ph type="subTitle" idx="7"/>
          </p:nvPr>
        </p:nvSpPr>
        <p:spPr>
          <a:xfrm>
            <a:off x="6030137" y="3792076"/>
            <a:ext cx="2383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8" name="Google Shape;2158;p18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IG_NUMBER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22"/>
          <p:cNvSpPr/>
          <p:nvPr/>
        </p:nvSpPr>
        <p:spPr>
          <a:xfrm rot="-426618" flipH="1">
            <a:off x="435637" y="387988"/>
            <a:ext cx="522140" cy="177473"/>
          </a:xfrm>
          <a:custGeom>
            <a:avLst/>
            <a:gdLst/>
            <a:ahLst/>
            <a:cxnLst/>
            <a:rect l="l" t="t" r="r" b="b"/>
            <a:pathLst>
              <a:path w="13944" h="9405" extrusionOk="0">
                <a:moveTo>
                  <a:pt x="0" y="1"/>
                </a:moveTo>
                <a:lnTo>
                  <a:pt x="0" y="1"/>
                </a:lnTo>
                <a:cubicBezTo>
                  <a:pt x="2936" y="1802"/>
                  <a:pt x="5504" y="4170"/>
                  <a:pt x="7539" y="6972"/>
                </a:cubicBezTo>
                <a:cubicBezTo>
                  <a:pt x="8006" y="7573"/>
                  <a:pt x="8473" y="8273"/>
                  <a:pt x="9240" y="8507"/>
                </a:cubicBezTo>
                <a:cubicBezTo>
                  <a:pt x="9040" y="7640"/>
                  <a:pt x="8640" y="6839"/>
                  <a:pt x="8040" y="6172"/>
                </a:cubicBezTo>
                <a:lnTo>
                  <a:pt x="8040" y="6172"/>
                </a:lnTo>
                <a:cubicBezTo>
                  <a:pt x="9941" y="6672"/>
                  <a:pt x="11475" y="8040"/>
                  <a:pt x="13076" y="9141"/>
                </a:cubicBezTo>
                <a:cubicBezTo>
                  <a:pt x="13287" y="9272"/>
                  <a:pt x="13519" y="9404"/>
                  <a:pt x="13755" y="9404"/>
                </a:cubicBezTo>
                <a:cubicBezTo>
                  <a:pt x="13818" y="9404"/>
                  <a:pt x="13881" y="9395"/>
                  <a:pt x="13944" y="9374"/>
                </a:cubicBezTo>
                <a:cubicBezTo>
                  <a:pt x="13944" y="8907"/>
                  <a:pt x="13610" y="8540"/>
                  <a:pt x="13310" y="8207"/>
                </a:cubicBezTo>
                <a:cubicBezTo>
                  <a:pt x="11509" y="6239"/>
                  <a:pt x="9674" y="4270"/>
                  <a:pt x="7506" y="2703"/>
                </a:cubicBezTo>
                <a:cubicBezTo>
                  <a:pt x="5371" y="1168"/>
                  <a:pt x="2669" y="134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5" name="Google Shape;2425;p22"/>
          <p:cNvGrpSpPr/>
          <p:nvPr/>
        </p:nvGrpSpPr>
        <p:grpSpPr>
          <a:xfrm>
            <a:off x="53551" y="83194"/>
            <a:ext cx="9050795" cy="4892797"/>
            <a:chOff x="53551" y="83194"/>
            <a:chExt cx="9050795" cy="4892797"/>
          </a:xfrm>
        </p:grpSpPr>
        <p:grpSp>
          <p:nvGrpSpPr>
            <p:cNvPr id="2426" name="Google Shape;2426;p22"/>
            <p:cNvGrpSpPr/>
            <p:nvPr/>
          </p:nvGrpSpPr>
          <p:grpSpPr>
            <a:xfrm>
              <a:off x="497717" y="385431"/>
              <a:ext cx="8361218" cy="4590559"/>
              <a:chOff x="166525" y="220125"/>
              <a:chExt cx="8983795" cy="4932373"/>
            </a:xfrm>
          </p:grpSpPr>
          <p:grpSp>
            <p:nvGrpSpPr>
              <p:cNvPr id="2427" name="Google Shape;2427;p22"/>
              <p:cNvGrpSpPr/>
              <p:nvPr/>
            </p:nvGrpSpPr>
            <p:grpSpPr>
              <a:xfrm rot="10800000" flipH="1">
                <a:off x="166525" y="220125"/>
                <a:ext cx="8983795" cy="4932373"/>
                <a:chOff x="90325" y="-19823"/>
                <a:chExt cx="8983795" cy="4932373"/>
              </a:xfrm>
            </p:grpSpPr>
            <p:sp>
              <p:nvSpPr>
                <p:cNvPr id="2428" name="Google Shape;2428;p22"/>
                <p:cNvSpPr/>
                <p:nvPr/>
              </p:nvSpPr>
              <p:spPr>
                <a:xfrm>
                  <a:off x="1566273" y="4440732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9" name="Google Shape;2429;p22"/>
                <p:cNvSpPr/>
                <p:nvPr/>
              </p:nvSpPr>
              <p:spPr>
                <a:xfrm flipH="1">
                  <a:off x="8241350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0" name="Google Shape;2430;p22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1" name="Google Shape;2431;p22"/>
                <p:cNvSpPr/>
                <p:nvPr/>
              </p:nvSpPr>
              <p:spPr>
                <a:xfrm>
                  <a:off x="467245" y="506497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2" name="Google Shape;2432;p22"/>
                <p:cNvSpPr/>
                <p:nvPr/>
              </p:nvSpPr>
              <p:spPr>
                <a:xfrm flipH="1">
                  <a:off x="9022395" y="-19823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3" name="Google Shape;2433;p22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4" name="Google Shape;2434;p22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5" name="Google Shape;2435;p22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6" name="Google Shape;2436;p22"/>
                <p:cNvSpPr/>
                <p:nvPr/>
              </p:nvSpPr>
              <p:spPr>
                <a:xfrm>
                  <a:off x="4483150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7" name="Google Shape;2437;p22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8" name="Google Shape;2438;p22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22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40" name="Google Shape;2440;p22"/>
            <p:cNvGrpSpPr/>
            <p:nvPr/>
          </p:nvGrpSpPr>
          <p:grpSpPr>
            <a:xfrm rot="10800000" flipH="1">
              <a:off x="53551" y="83194"/>
              <a:ext cx="9050795" cy="4326260"/>
              <a:chOff x="166525" y="781450"/>
              <a:chExt cx="8770150" cy="4192112"/>
            </a:xfrm>
          </p:grpSpPr>
          <p:grpSp>
            <p:nvGrpSpPr>
              <p:cNvPr id="2441" name="Google Shape;2441;p22"/>
              <p:cNvGrpSpPr/>
              <p:nvPr/>
            </p:nvGrpSpPr>
            <p:grpSpPr>
              <a:xfrm rot="10800000" flipH="1">
                <a:off x="166525" y="884660"/>
                <a:ext cx="8770150" cy="4088902"/>
                <a:chOff x="90325" y="159113"/>
                <a:chExt cx="8770150" cy="4088902"/>
              </a:xfrm>
            </p:grpSpPr>
            <p:sp>
              <p:nvSpPr>
                <p:cNvPr id="2442" name="Google Shape;2442;p22"/>
                <p:cNvSpPr/>
                <p:nvPr/>
              </p:nvSpPr>
              <p:spPr>
                <a:xfrm flipH="1">
                  <a:off x="8019838" y="1701249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3" name="Google Shape;2443;p22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4" name="Google Shape;2444;p22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5" name="Google Shape;2445;p22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6" name="Google Shape;2446;p22"/>
                <p:cNvSpPr/>
                <p:nvPr/>
              </p:nvSpPr>
              <p:spPr>
                <a:xfrm flipH="1">
                  <a:off x="1385016" y="3983460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7" name="Google Shape;2447;p22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8" name="Google Shape;2448;p22"/>
                <p:cNvSpPr/>
                <p:nvPr/>
              </p:nvSpPr>
              <p:spPr>
                <a:xfrm>
                  <a:off x="6648813" y="4140415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9" name="Google Shape;2449;p22"/>
                <p:cNvSpPr/>
                <p:nvPr/>
              </p:nvSpPr>
              <p:spPr>
                <a:xfrm>
                  <a:off x="223038" y="4068512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0" name="Google Shape;2450;p22"/>
                <p:cNvSpPr/>
                <p:nvPr/>
              </p:nvSpPr>
              <p:spPr>
                <a:xfrm>
                  <a:off x="7786525" y="2424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1" name="Google Shape;2451;p22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52" name="Google Shape;2452;p22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53" name="Google Shape;2453;p22"/>
          <p:cNvSpPr/>
          <p:nvPr/>
        </p:nvSpPr>
        <p:spPr>
          <a:xfrm flipH="1">
            <a:off x="6870530" y="4613575"/>
            <a:ext cx="1845005" cy="92212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chemeClr val="accent5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2"/>
          <p:cNvSpPr/>
          <p:nvPr/>
        </p:nvSpPr>
        <p:spPr>
          <a:xfrm flipH="1">
            <a:off x="6870530" y="4762111"/>
            <a:ext cx="1845005" cy="92212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5" name="Google Shape;2455;p22"/>
          <p:cNvGrpSpPr/>
          <p:nvPr/>
        </p:nvGrpSpPr>
        <p:grpSpPr>
          <a:xfrm rot="2838564" flipH="1">
            <a:off x="-98925" y="4647799"/>
            <a:ext cx="665986" cy="572800"/>
            <a:chOff x="548175" y="3691725"/>
            <a:chExt cx="990925" cy="1044125"/>
          </a:xfrm>
        </p:grpSpPr>
        <p:sp>
          <p:nvSpPr>
            <p:cNvPr id="2456" name="Google Shape;2456;p22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2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2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2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2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2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2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2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2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2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2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2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2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2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2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2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2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2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2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2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2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2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2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2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2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2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2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2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2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2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2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2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2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2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2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2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2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2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2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2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2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2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2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2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2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2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2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2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2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2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2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2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2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2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2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2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2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2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2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2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2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2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2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2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2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2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2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22"/>
          <p:cNvSpPr/>
          <p:nvPr/>
        </p:nvSpPr>
        <p:spPr>
          <a:xfrm rot="698890" flipH="1">
            <a:off x="8740694" y="145455"/>
            <a:ext cx="256048" cy="275348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2"/>
          <p:cNvSpPr/>
          <p:nvPr/>
        </p:nvSpPr>
        <p:spPr>
          <a:xfrm flipH="1">
            <a:off x="1798507" y="4705775"/>
            <a:ext cx="427004" cy="204871"/>
          </a:xfrm>
          <a:custGeom>
            <a:avLst/>
            <a:gdLst/>
            <a:ahLst/>
            <a:cxnLst/>
            <a:rect l="l" t="t" r="r" b="b"/>
            <a:pathLst>
              <a:path w="29576" h="15500" extrusionOk="0">
                <a:moveTo>
                  <a:pt x="9334" y="1"/>
                </a:moveTo>
                <a:cubicBezTo>
                  <a:pt x="9281" y="1"/>
                  <a:pt x="9229" y="8"/>
                  <a:pt x="9180" y="23"/>
                </a:cubicBezTo>
                <a:cubicBezTo>
                  <a:pt x="8815" y="145"/>
                  <a:pt x="8724" y="1057"/>
                  <a:pt x="8724" y="1452"/>
                </a:cubicBezTo>
                <a:cubicBezTo>
                  <a:pt x="8785" y="2333"/>
                  <a:pt x="8846" y="3276"/>
                  <a:pt x="8907" y="4157"/>
                </a:cubicBezTo>
                <a:cubicBezTo>
                  <a:pt x="8967" y="5282"/>
                  <a:pt x="9423" y="6649"/>
                  <a:pt x="9818" y="7713"/>
                </a:cubicBezTo>
                <a:cubicBezTo>
                  <a:pt x="10153" y="8625"/>
                  <a:pt x="10669" y="9507"/>
                  <a:pt x="10761" y="10510"/>
                </a:cubicBezTo>
                <a:cubicBezTo>
                  <a:pt x="10691" y="10516"/>
                  <a:pt x="10619" y="10519"/>
                  <a:pt x="10546" y="10519"/>
                </a:cubicBezTo>
                <a:cubicBezTo>
                  <a:pt x="9945" y="10519"/>
                  <a:pt x="9229" y="10317"/>
                  <a:pt x="8633" y="10236"/>
                </a:cubicBezTo>
                <a:cubicBezTo>
                  <a:pt x="7630" y="10084"/>
                  <a:pt x="6596" y="9963"/>
                  <a:pt x="5593" y="9780"/>
                </a:cubicBezTo>
                <a:cubicBezTo>
                  <a:pt x="5048" y="9698"/>
                  <a:pt x="4448" y="9641"/>
                  <a:pt x="3845" y="9641"/>
                </a:cubicBezTo>
                <a:cubicBezTo>
                  <a:pt x="3103" y="9641"/>
                  <a:pt x="2357" y="9728"/>
                  <a:pt x="1703" y="9963"/>
                </a:cubicBezTo>
                <a:cubicBezTo>
                  <a:pt x="1399" y="10054"/>
                  <a:pt x="517" y="10358"/>
                  <a:pt x="305" y="10570"/>
                </a:cubicBezTo>
                <a:cubicBezTo>
                  <a:pt x="1" y="10844"/>
                  <a:pt x="61" y="10783"/>
                  <a:pt x="244" y="11087"/>
                </a:cubicBezTo>
                <a:cubicBezTo>
                  <a:pt x="396" y="11391"/>
                  <a:pt x="912" y="11513"/>
                  <a:pt x="1186" y="11665"/>
                </a:cubicBezTo>
                <a:cubicBezTo>
                  <a:pt x="1885" y="12029"/>
                  <a:pt x="2584" y="12455"/>
                  <a:pt x="3223" y="12941"/>
                </a:cubicBezTo>
                <a:cubicBezTo>
                  <a:pt x="4013" y="13519"/>
                  <a:pt x="4834" y="14005"/>
                  <a:pt x="5685" y="14461"/>
                </a:cubicBezTo>
                <a:cubicBezTo>
                  <a:pt x="6566" y="14947"/>
                  <a:pt x="7539" y="14978"/>
                  <a:pt x="8481" y="15099"/>
                </a:cubicBezTo>
                <a:cubicBezTo>
                  <a:pt x="9970" y="15312"/>
                  <a:pt x="11399" y="15434"/>
                  <a:pt x="12888" y="15495"/>
                </a:cubicBezTo>
                <a:cubicBezTo>
                  <a:pt x="12961" y="15498"/>
                  <a:pt x="13033" y="15500"/>
                  <a:pt x="13105" y="15500"/>
                </a:cubicBezTo>
                <a:cubicBezTo>
                  <a:pt x="14026" y="15500"/>
                  <a:pt x="14931" y="15228"/>
                  <a:pt x="15863" y="15228"/>
                </a:cubicBezTo>
                <a:cubicBezTo>
                  <a:pt x="16085" y="15228"/>
                  <a:pt x="16310" y="15243"/>
                  <a:pt x="16536" y="15282"/>
                </a:cubicBezTo>
                <a:cubicBezTo>
                  <a:pt x="16718" y="15251"/>
                  <a:pt x="16688" y="15191"/>
                  <a:pt x="16627" y="15099"/>
                </a:cubicBezTo>
                <a:cubicBezTo>
                  <a:pt x="17995" y="15069"/>
                  <a:pt x="19363" y="14552"/>
                  <a:pt x="20639" y="14036"/>
                </a:cubicBezTo>
                <a:cubicBezTo>
                  <a:pt x="22250" y="13397"/>
                  <a:pt x="23952" y="12212"/>
                  <a:pt x="25320" y="11057"/>
                </a:cubicBezTo>
                <a:cubicBezTo>
                  <a:pt x="25807" y="10662"/>
                  <a:pt x="26354" y="10327"/>
                  <a:pt x="26840" y="9932"/>
                </a:cubicBezTo>
                <a:cubicBezTo>
                  <a:pt x="27387" y="9507"/>
                  <a:pt x="27661" y="8899"/>
                  <a:pt x="28117" y="8382"/>
                </a:cubicBezTo>
                <a:cubicBezTo>
                  <a:pt x="28694" y="7744"/>
                  <a:pt x="29576" y="6984"/>
                  <a:pt x="29120" y="6102"/>
                </a:cubicBezTo>
                <a:cubicBezTo>
                  <a:pt x="28824" y="5551"/>
                  <a:pt x="28248" y="5395"/>
                  <a:pt x="27639" y="5395"/>
                </a:cubicBezTo>
                <a:cubicBezTo>
                  <a:pt x="27308" y="5395"/>
                  <a:pt x="26968" y="5441"/>
                  <a:pt x="26658" y="5494"/>
                </a:cubicBezTo>
                <a:cubicBezTo>
                  <a:pt x="25776" y="5646"/>
                  <a:pt x="25077" y="5768"/>
                  <a:pt x="24256" y="6072"/>
                </a:cubicBezTo>
                <a:cubicBezTo>
                  <a:pt x="23922" y="6224"/>
                  <a:pt x="23071" y="6589"/>
                  <a:pt x="22706" y="6619"/>
                </a:cubicBezTo>
                <a:cubicBezTo>
                  <a:pt x="22980" y="6011"/>
                  <a:pt x="23618" y="5525"/>
                  <a:pt x="23861" y="4856"/>
                </a:cubicBezTo>
                <a:cubicBezTo>
                  <a:pt x="24074" y="4279"/>
                  <a:pt x="24165" y="3549"/>
                  <a:pt x="24196" y="2941"/>
                </a:cubicBezTo>
                <a:cubicBezTo>
                  <a:pt x="24226" y="2455"/>
                  <a:pt x="24165" y="1695"/>
                  <a:pt x="23679" y="1421"/>
                </a:cubicBezTo>
                <a:cubicBezTo>
                  <a:pt x="23576" y="1367"/>
                  <a:pt x="23458" y="1344"/>
                  <a:pt x="23331" y="1344"/>
                </a:cubicBezTo>
                <a:cubicBezTo>
                  <a:pt x="22897" y="1344"/>
                  <a:pt x="22367" y="1608"/>
                  <a:pt x="22037" y="1725"/>
                </a:cubicBezTo>
                <a:cubicBezTo>
                  <a:pt x="20335" y="2394"/>
                  <a:pt x="18542" y="3610"/>
                  <a:pt x="17235" y="4886"/>
                </a:cubicBezTo>
                <a:cubicBezTo>
                  <a:pt x="17005" y="5117"/>
                  <a:pt x="15982" y="6112"/>
                  <a:pt x="15488" y="6112"/>
                </a:cubicBezTo>
                <a:cubicBezTo>
                  <a:pt x="15461" y="6112"/>
                  <a:pt x="15435" y="6109"/>
                  <a:pt x="15411" y="6102"/>
                </a:cubicBezTo>
                <a:cubicBezTo>
                  <a:pt x="15107" y="6011"/>
                  <a:pt x="14803" y="5373"/>
                  <a:pt x="14682" y="5130"/>
                </a:cubicBezTo>
                <a:cubicBezTo>
                  <a:pt x="14043" y="4157"/>
                  <a:pt x="13496" y="3124"/>
                  <a:pt x="12615" y="2242"/>
                </a:cubicBezTo>
                <a:cubicBezTo>
                  <a:pt x="12068" y="1695"/>
                  <a:pt x="11460" y="1148"/>
                  <a:pt x="10791" y="753"/>
                </a:cubicBezTo>
                <a:cubicBezTo>
                  <a:pt x="10463" y="561"/>
                  <a:pt x="9815" y="1"/>
                  <a:pt x="9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22"/>
          <p:cNvGrpSpPr/>
          <p:nvPr/>
        </p:nvGrpSpPr>
        <p:grpSpPr>
          <a:xfrm rot="-5400000" flipH="1">
            <a:off x="475299" y="2487538"/>
            <a:ext cx="914314" cy="444971"/>
            <a:chOff x="2378750" y="627850"/>
            <a:chExt cx="1312350" cy="638775"/>
          </a:xfrm>
        </p:grpSpPr>
        <p:sp>
          <p:nvSpPr>
            <p:cNvPr id="2551" name="Google Shape;2551;p22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2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2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2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2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2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2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2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2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2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2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2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2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2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5" name="Google Shape;2565;p22"/>
          <p:cNvSpPr txBox="1">
            <a:spLocks noGrp="1"/>
          </p:cNvSpPr>
          <p:nvPr>
            <p:ph type="title" hasCustomPrompt="1"/>
          </p:nvPr>
        </p:nvSpPr>
        <p:spPr>
          <a:xfrm>
            <a:off x="709925" y="529925"/>
            <a:ext cx="7724100" cy="11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66" name="Google Shape;2566;p22"/>
          <p:cNvSpPr txBox="1">
            <a:spLocks noGrp="1"/>
          </p:cNvSpPr>
          <p:nvPr>
            <p:ph type="subTitle" idx="1"/>
          </p:nvPr>
        </p:nvSpPr>
        <p:spPr>
          <a:xfrm>
            <a:off x="709950" y="1404925"/>
            <a:ext cx="7724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67" name="Google Shape;2567;p22"/>
          <p:cNvSpPr txBox="1">
            <a:spLocks noGrp="1"/>
          </p:cNvSpPr>
          <p:nvPr>
            <p:ph type="title" idx="2" hasCustomPrompt="1"/>
          </p:nvPr>
        </p:nvSpPr>
        <p:spPr>
          <a:xfrm>
            <a:off x="709925" y="1885700"/>
            <a:ext cx="7724100" cy="11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68" name="Google Shape;2568;p22"/>
          <p:cNvSpPr txBox="1">
            <a:spLocks noGrp="1"/>
          </p:cNvSpPr>
          <p:nvPr>
            <p:ph type="subTitle" idx="3"/>
          </p:nvPr>
        </p:nvSpPr>
        <p:spPr>
          <a:xfrm>
            <a:off x="709950" y="2760700"/>
            <a:ext cx="7724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69" name="Google Shape;2569;p22"/>
          <p:cNvSpPr txBox="1">
            <a:spLocks noGrp="1"/>
          </p:cNvSpPr>
          <p:nvPr>
            <p:ph type="title" idx="4" hasCustomPrompt="1"/>
          </p:nvPr>
        </p:nvSpPr>
        <p:spPr>
          <a:xfrm>
            <a:off x="709925" y="3241475"/>
            <a:ext cx="7724100" cy="11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70" name="Google Shape;2570;p22"/>
          <p:cNvSpPr txBox="1">
            <a:spLocks noGrp="1"/>
          </p:cNvSpPr>
          <p:nvPr>
            <p:ph type="subTitle" idx="5"/>
          </p:nvPr>
        </p:nvSpPr>
        <p:spPr>
          <a:xfrm>
            <a:off x="709950" y="4116475"/>
            <a:ext cx="7724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_1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0" name="Google Shape;2720;p24"/>
          <p:cNvGrpSpPr/>
          <p:nvPr/>
        </p:nvGrpSpPr>
        <p:grpSpPr>
          <a:xfrm>
            <a:off x="26390" y="83194"/>
            <a:ext cx="9217885" cy="4905547"/>
            <a:chOff x="26390" y="83194"/>
            <a:chExt cx="9217885" cy="4905547"/>
          </a:xfrm>
        </p:grpSpPr>
        <p:grpSp>
          <p:nvGrpSpPr>
            <p:cNvPr id="2721" name="Google Shape;2721;p24"/>
            <p:cNvGrpSpPr/>
            <p:nvPr/>
          </p:nvGrpSpPr>
          <p:grpSpPr>
            <a:xfrm>
              <a:off x="26390" y="83194"/>
              <a:ext cx="8999788" cy="4905547"/>
              <a:chOff x="26390" y="83194"/>
              <a:chExt cx="8999788" cy="4905547"/>
            </a:xfrm>
          </p:grpSpPr>
          <p:grpSp>
            <p:nvGrpSpPr>
              <p:cNvPr id="2722" name="Google Shape;2722;p24"/>
              <p:cNvGrpSpPr/>
              <p:nvPr/>
            </p:nvGrpSpPr>
            <p:grpSpPr>
              <a:xfrm>
                <a:off x="26390" y="83194"/>
                <a:ext cx="8999788" cy="4905547"/>
                <a:chOff x="26390" y="83194"/>
                <a:chExt cx="8999788" cy="4905547"/>
              </a:xfrm>
            </p:grpSpPr>
            <p:grpSp>
              <p:nvGrpSpPr>
                <p:cNvPr id="2723" name="Google Shape;2723;p24"/>
                <p:cNvGrpSpPr/>
                <p:nvPr/>
              </p:nvGrpSpPr>
              <p:grpSpPr>
                <a:xfrm rot="10800000">
                  <a:off x="26390" y="83194"/>
                  <a:ext cx="8999788" cy="4905547"/>
                  <a:chOff x="215950" y="220125"/>
                  <a:chExt cx="8720725" cy="4753437"/>
                </a:xfrm>
              </p:grpSpPr>
              <p:grpSp>
                <p:nvGrpSpPr>
                  <p:cNvPr id="2724" name="Google Shape;2724;p24"/>
                  <p:cNvGrpSpPr/>
                  <p:nvPr/>
                </p:nvGrpSpPr>
                <p:grpSpPr>
                  <a:xfrm rot="10800000" flipH="1">
                    <a:off x="215950" y="220125"/>
                    <a:ext cx="8720725" cy="4753437"/>
                    <a:chOff x="139750" y="159113"/>
                    <a:chExt cx="8720725" cy="4753437"/>
                  </a:xfrm>
                </p:grpSpPr>
                <p:sp>
                  <p:nvSpPr>
                    <p:cNvPr id="2725" name="Google Shape;2725;p24"/>
                    <p:cNvSpPr/>
                    <p:nvPr/>
                  </p:nvSpPr>
                  <p:spPr>
                    <a:xfrm flipH="1">
                      <a:off x="8167513" y="1332063"/>
                      <a:ext cx="59250" cy="62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70" h="2503" extrusionOk="0">
                          <a:moveTo>
                            <a:pt x="1269" y="1"/>
                          </a:moveTo>
                          <a:cubicBezTo>
                            <a:pt x="1068" y="301"/>
                            <a:pt x="902" y="601"/>
                            <a:pt x="768" y="935"/>
                          </a:cubicBezTo>
                          <a:cubicBezTo>
                            <a:pt x="501" y="901"/>
                            <a:pt x="268" y="868"/>
                            <a:pt x="1" y="868"/>
                          </a:cubicBezTo>
                          <a:cubicBezTo>
                            <a:pt x="168" y="1035"/>
                            <a:pt x="401" y="1168"/>
                            <a:pt x="601" y="1302"/>
                          </a:cubicBezTo>
                          <a:cubicBezTo>
                            <a:pt x="601" y="1335"/>
                            <a:pt x="568" y="1335"/>
                            <a:pt x="568" y="1368"/>
                          </a:cubicBezTo>
                          <a:cubicBezTo>
                            <a:pt x="401" y="1702"/>
                            <a:pt x="201" y="2035"/>
                            <a:pt x="1" y="2336"/>
                          </a:cubicBezTo>
                          <a:lnTo>
                            <a:pt x="134" y="2336"/>
                          </a:lnTo>
                          <a:cubicBezTo>
                            <a:pt x="468" y="2102"/>
                            <a:pt x="802" y="1869"/>
                            <a:pt x="1168" y="1668"/>
                          </a:cubicBezTo>
                          <a:cubicBezTo>
                            <a:pt x="1469" y="1935"/>
                            <a:pt x="1736" y="2202"/>
                            <a:pt x="1969" y="2502"/>
                          </a:cubicBezTo>
                          <a:cubicBezTo>
                            <a:pt x="2036" y="2436"/>
                            <a:pt x="2002" y="2336"/>
                            <a:pt x="1969" y="2236"/>
                          </a:cubicBezTo>
                          <a:cubicBezTo>
                            <a:pt x="1836" y="2002"/>
                            <a:pt x="1702" y="1735"/>
                            <a:pt x="1602" y="1435"/>
                          </a:cubicBezTo>
                          <a:cubicBezTo>
                            <a:pt x="1869" y="1335"/>
                            <a:pt x="2102" y="1201"/>
                            <a:pt x="2369" y="1101"/>
                          </a:cubicBezTo>
                          <a:cubicBezTo>
                            <a:pt x="2069" y="1068"/>
                            <a:pt x="1769" y="1035"/>
                            <a:pt x="1469" y="1001"/>
                          </a:cubicBezTo>
                          <a:cubicBezTo>
                            <a:pt x="1369" y="668"/>
                            <a:pt x="1302" y="334"/>
                            <a:pt x="126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6" name="Google Shape;2726;p24"/>
                    <p:cNvSpPr/>
                    <p:nvPr/>
                  </p:nvSpPr>
                  <p:spPr>
                    <a:xfrm>
                      <a:off x="385674" y="2120125"/>
                      <a:ext cx="59250" cy="61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70" h="2470" extrusionOk="0">
                          <a:moveTo>
                            <a:pt x="1269" y="1"/>
                          </a:moveTo>
                          <a:cubicBezTo>
                            <a:pt x="1068" y="267"/>
                            <a:pt x="935" y="568"/>
                            <a:pt x="802" y="901"/>
                          </a:cubicBezTo>
                          <a:cubicBezTo>
                            <a:pt x="535" y="868"/>
                            <a:pt x="268" y="835"/>
                            <a:pt x="1" y="835"/>
                          </a:cubicBezTo>
                          <a:cubicBezTo>
                            <a:pt x="168" y="1001"/>
                            <a:pt x="401" y="1135"/>
                            <a:pt x="635" y="1268"/>
                          </a:cubicBezTo>
                          <a:cubicBezTo>
                            <a:pt x="601" y="1302"/>
                            <a:pt x="601" y="1302"/>
                            <a:pt x="601" y="1335"/>
                          </a:cubicBezTo>
                          <a:cubicBezTo>
                            <a:pt x="435" y="1668"/>
                            <a:pt x="234" y="2002"/>
                            <a:pt x="1" y="2302"/>
                          </a:cubicBezTo>
                          <a:lnTo>
                            <a:pt x="134" y="2302"/>
                          </a:lnTo>
                          <a:cubicBezTo>
                            <a:pt x="468" y="2069"/>
                            <a:pt x="835" y="1869"/>
                            <a:pt x="1168" y="1668"/>
                          </a:cubicBezTo>
                          <a:cubicBezTo>
                            <a:pt x="1469" y="1902"/>
                            <a:pt x="1769" y="2169"/>
                            <a:pt x="2002" y="2469"/>
                          </a:cubicBezTo>
                          <a:cubicBezTo>
                            <a:pt x="2069" y="2436"/>
                            <a:pt x="2036" y="2302"/>
                            <a:pt x="1969" y="2236"/>
                          </a:cubicBezTo>
                          <a:cubicBezTo>
                            <a:pt x="1836" y="1969"/>
                            <a:pt x="1736" y="1702"/>
                            <a:pt x="1635" y="1435"/>
                          </a:cubicBezTo>
                          <a:cubicBezTo>
                            <a:pt x="1869" y="1302"/>
                            <a:pt x="2136" y="1168"/>
                            <a:pt x="2369" y="1068"/>
                          </a:cubicBezTo>
                          <a:cubicBezTo>
                            <a:pt x="2069" y="1035"/>
                            <a:pt x="1769" y="1001"/>
                            <a:pt x="1469" y="968"/>
                          </a:cubicBezTo>
                          <a:cubicBezTo>
                            <a:pt x="1402" y="634"/>
                            <a:pt x="1335" y="301"/>
                            <a:pt x="126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7" name="Google Shape;2727;p24"/>
                    <p:cNvSpPr/>
                    <p:nvPr/>
                  </p:nvSpPr>
                  <p:spPr>
                    <a:xfrm flipH="1">
                      <a:off x="8807900" y="2806975"/>
                      <a:ext cx="52575" cy="51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03" h="2069" extrusionOk="0">
                          <a:moveTo>
                            <a:pt x="1035" y="0"/>
                          </a:moveTo>
                          <a:cubicBezTo>
                            <a:pt x="968" y="234"/>
                            <a:pt x="902" y="467"/>
                            <a:pt x="801" y="701"/>
                          </a:cubicBezTo>
                          <a:lnTo>
                            <a:pt x="1" y="701"/>
                          </a:lnTo>
                          <a:cubicBezTo>
                            <a:pt x="201" y="901"/>
                            <a:pt x="435" y="1068"/>
                            <a:pt x="635" y="1201"/>
                          </a:cubicBezTo>
                          <a:cubicBezTo>
                            <a:pt x="601" y="1401"/>
                            <a:pt x="535" y="1601"/>
                            <a:pt x="468" y="1802"/>
                          </a:cubicBezTo>
                          <a:cubicBezTo>
                            <a:pt x="635" y="1702"/>
                            <a:pt x="768" y="1568"/>
                            <a:pt x="935" y="1401"/>
                          </a:cubicBezTo>
                          <a:cubicBezTo>
                            <a:pt x="935" y="1435"/>
                            <a:pt x="935" y="1435"/>
                            <a:pt x="968" y="1435"/>
                          </a:cubicBezTo>
                          <a:cubicBezTo>
                            <a:pt x="1202" y="1635"/>
                            <a:pt x="1435" y="1835"/>
                            <a:pt x="1635" y="2068"/>
                          </a:cubicBezTo>
                          <a:lnTo>
                            <a:pt x="1635" y="1968"/>
                          </a:lnTo>
                          <a:cubicBezTo>
                            <a:pt x="1535" y="1668"/>
                            <a:pt x="1402" y="1335"/>
                            <a:pt x="1302" y="1034"/>
                          </a:cubicBezTo>
                          <a:cubicBezTo>
                            <a:pt x="1569" y="834"/>
                            <a:pt x="1802" y="667"/>
                            <a:pt x="2102" y="534"/>
                          </a:cubicBezTo>
                          <a:cubicBezTo>
                            <a:pt x="2083" y="495"/>
                            <a:pt x="2040" y="479"/>
                            <a:pt x="1995" y="479"/>
                          </a:cubicBezTo>
                          <a:cubicBezTo>
                            <a:pt x="1963" y="479"/>
                            <a:pt x="1930" y="487"/>
                            <a:pt x="1902" y="501"/>
                          </a:cubicBezTo>
                          <a:cubicBezTo>
                            <a:pt x="1669" y="567"/>
                            <a:pt x="1435" y="601"/>
                            <a:pt x="1202" y="634"/>
                          </a:cubicBezTo>
                          <a:cubicBezTo>
                            <a:pt x="1135" y="434"/>
                            <a:pt x="1102" y="200"/>
                            <a:pt x="1035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8" name="Google Shape;2728;p24"/>
                    <p:cNvSpPr/>
                    <p:nvPr/>
                  </p:nvSpPr>
                  <p:spPr>
                    <a:xfrm>
                      <a:off x="139750" y="260875"/>
                      <a:ext cx="51725" cy="51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9" h="2070" extrusionOk="0">
                          <a:moveTo>
                            <a:pt x="1034" y="1"/>
                          </a:moveTo>
                          <a:cubicBezTo>
                            <a:pt x="968" y="234"/>
                            <a:pt x="868" y="468"/>
                            <a:pt x="801" y="701"/>
                          </a:cubicBezTo>
                          <a:cubicBezTo>
                            <a:pt x="623" y="701"/>
                            <a:pt x="445" y="716"/>
                            <a:pt x="267" y="716"/>
                          </a:cubicBezTo>
                          <a:cubicBezTo>
                            <a:pt x="178" y="716"/>
                            <a:pt x="89" y="713"/>
                            <a:pt x="0" y="701"/>
                          </a:cubicBezTo>
                          <a:lnTo>
                            <a:pt x="0" y="701"/>
                          </a:lnTo>
                          <a:cubicBezTo>
                            <a:pt x="201" y="902"/>
                            <a:pt x="401" y="1068"/>
                            <a:pt x="634" y="1235"/>
                          </a:cubicBezTo>
                          <a:cubicBezTo>
                            <a:pt x="567" y="1435"/>
                            <a:pt x="501" y="1635"/>
                            <a:pt x="467" y="1836"/>
                          </a:cubicBezTo>
                          <a:cubicBezTo>
                            <a:pt x="634" y="1735"/>
                            <a:pt x="768" y="1569"/>
                            <a:pt x="901" y="1435"/>
                          </a:cubicBezTo>
                          <a:cubicBezTo>
                            <a:pt x="934" y="1435"/>
                            <a:pt x="934" y="1435"/>
                            <a:pt x="968" y="1469"/>
                          </a:cubicBezTo>
                          <a:cubicBezTo>
                            <a:pt x="1201" y="1635"/>
                            <a:pt x="1435" y="1836"/>
                            <a:pt x="1635" y="2069"/>
                          </a:cubicBezTo>
                          <a:lnTo>
                            <a:pt x="1635" y="1969"/>
                          </a:lnTo>
                          <a:cubicBezTo>
                            <a:pt x="1501" y="1669"/>
                            <a:pt x="1401" y="1369"/>
                            <a:pt x="1301" y="1035"/>
                          </a:cubicBezTo>
                          <a:cubicBezTo>
                            <a:pt x="1535" y="868"/>
                            <a:pt x="1802" y="701"/>
                            <a:pt x="2069" y="568"/>
                          </a:cubicBezTo>
                          <a:cubicBezTo>
                            <a:pt x="2049" y="529"/>
                            <a:pt x="2007" y="513"/>
                            <a:pt x="1961" y="513"/>
                          </a:cubicBezTo>
                          <a:cubicBezTo>
                            <a:pt x="1929" y="513"/>
                            <a:pt x="1896" y="521"/>
                            <a:pt x="1868" y="535"/>
                          </a:cubicBezTo>
                          <a:cubicBezTo>
                            <a:pt x="1635" y="568"/>
                            <a:pt x="1435" y="635"/>
                            <a:pt x="1201" y="668"/>
                          </a:cubicBezTo>
                          <a:cubicBezTo>
                            <a:pt x="1135" y="435"/>
                            <a:pt x="1068" y="234"/>
                            <a:pt x="1034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29" name="Google Shape;2729;p24"/>
                    <p:cNvSpPr/>
                    <p:nvPr/>
                  </p:nvSpPr>
                  <p:spPr>
                    <a:xfrm flipH="1">
                      <a:off x="8768737" y="660785"/>
                      <a:ext cx="51725" cy="51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9" h="2069" extrusionOk="0">
                          <a:moveTo>
                            <a:pt x="1034" y="1"/>
                          </a:moveTo>
                          <a:cubicBezTo>
                            <a:pt x="967" y="234"/>
                            <a:pt x="867" y="468"/>
                            <a:pt x="801" y="701"/>
                          </a:cubicBezTo>
                          <a:lnTo>
                            <a:pt x="0" y="701"/>
                          </a:lnTo>
                          <a:cubicBezTo>
                            <a:pt x="200" y="901"/>
                            <a:pt x="400" y="1068"/>
                            <a:pt x="634" y="1235"/>
                          </a:cubicBezTo>
                          <a:cubicBezTo>
                            <a:pt x="567" y="1435"/>
                            <a:pt x="500" y="1635"/>
                            <a:pt x="467" y="1835"/>
                          </a:cubicBezTo>
                          <a:cubicBezTo>
                            <a:pt x="634" y="1735"/>
                            <a:pt x="767" y="1569"/>
                            <a:pt x="901" y="1402"/>
                          </a:cubicBezTo>
                          <a:cubicBezTo>
                            <a:pt x="934" y="1435"/>
                            <a:pt x="934" y="1435"/>
                            <a:pt x="967" y="1435"/>
                          </a:cubicBezTo>
                          <a:cubicBezTo>
                            <a:pt x="1201" y="1635"/>
                            <a:pt x="1401" y="1835"/>
                            <a:pt x="1601" y="2069"/>
                          </a:cubicBezTo>
                          <a:lnTo>
                            <a:pt x="1635" y="1969"/>
                          </a:lnTo>
                          <a:cubicBezTo>
                            <a:pt x="1501" y="1669"/>
                            <a:pt x="1401" y="1368"/>
                            <a:pt x="1301" y="1035"/>
                          </a:cubicBezTo>
                          <a:cubicBezTo>
                            <a:pt x="1535" y="835"/>
                            <a:pt x="1801" y="668"/>
                            <a:pt x="2068" y="534"/>
                          </a:cubicBezTo>
                          <a:cubicBezTo>
                            <a:pt x="2052" y="501"/>
                            <a:pt x="2018" y="493"/>
                            <a:pt x="1981" y="493"/>
                          </a:cubicBezTo>
                          <a:cubicBezTo>
                            <a:pt x="1943" y="493"/>
                            <a:pt x="1901" y="501"/>
                            <a:pt x="1868" y="501"/>
                          </a:cubicBezTo>
                          <a:cubicBezTo>
                            <a:pt x="1635" y="568"/>
                            <a:pt x="1434" y="635"/>
                            <a:pt x="1201" y="668"/>
                          </a:cubicBezTo>
                          <a:cubicBezTo>
                            <a:pt x="1134" y="434"/>
                            <a:pt x="1068" y="234"/>
                            <a:pt x="1034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0" name="Google Shape;2730;p24"/>
                    <p:cNvSpPr/>
                    <p:nvPr/>
                  </p:nvSpPr>
                  <p:spPr>
                    <a:xfrm>
                      <a:off x="2907925" y="159113"/>
                      <a:ext cx="103425" cy="10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37" h="4304" extrusionOk="0">
                          <a:moveTo>
                            <a:pt x="2035" y="0"/>
                          </a:moveTo>
                          <a:cubicBezTo>
                            <a:pt x="1868" y="534"/>
                            <a:pt x="1735" y="801"/>
                            <a:pt x="1435" y="1268"/>
                          </a:cubicBezTo>
                          <a:cubicBezTo>
                            <a:pt x="1168" y="1735"/>
                            <a:pt x="534" y="2168"/>
                            <a:pt x="0" y="2302"/>
                          </a:cubicBezTo>
                          <a:cubicBezTo>
                            <a:pt x="400" y="2569"/>
                            <a:pt x="901" y="2769"/>
                            <a:pt x="1234" y="3102"/>
                          </a:cubicBezTo>
                          <a:cubicBezTo>
                            <a:pt x="1601" y="3436"/>
                            <a:pt x="1935" y="3869"/>
                            <a:pt x="2102" y="4303"/>
                          </a:cubicBezTo>
                          <a:cubicBezTo>
                            <a:pt x="2369" y="3469"/>
                            <a:pt x="3369" y="2735"/>
                            <a:pt x="4136" y="2368"/>
                          </a:cubicBezTo>
                          <a:cubicBezTo>
                            <a:pt x="3202" y="1801"/>
                            <a:pt x="2168" y="1101"/>
                            <a:pt x="2035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1" name="Google Shape;2731;p24"/>
                    <p:cNvSpPr/>
                    <p:nvPr/>
                  </p:nvSpPr>
                  <p:spPr>
                    <a:xfrm>
                      <a:off x="6870325" y="4804950"/>
                      <a:ext cx="103425" cy="10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37" h="4304" extrusionOk="0">
                          <a:moveTo>
                            <a:pt x="2035" y="0"/>
                          </a:moveTo>
                          <a:cubicBezTo>
                            <a:pt x="1868" y="534"/>
                            <a:pt x="1735" y="801"/>
                            <a:pt x="1435" y="1268"/>
                          </a:cubicBezTo>
                          <a:cubicBezTo>
                            <a:pt x="1168" y="1735"/>
                            <a:pt x="534" y="2168"/>
                            <a:pt x="0" y="2302"/>
                          </a:cubicBezTo>
                          <a:cubicBezTo>
                            <a:pt x="400" y="2569"/>
                            <a:pt x="901" y="2769"/>
                            <a:pt x="1234" y="3102"/>
                          </a:cubicBezTo>
                          <a:cubicBezTo>
                            <a:pt x="1601" y="3436"/>
                            <a:pt x="1935" y="3869"/>
                            <a:pt x="2102" y="4303"/>
                          </a:cubicBezTo>
                          <a:cubicBezTo>
                            <a:pt x="2369" y="3469"/>
                            <a:pt x="3369" y="2735"/>
                            <a:pt x="4136" y="2368"/>
                          </a:cubicBezTo>
                          <a:cubicBezTo>
                            <a:pt x="3202" y="1801"/>
                            <a:pt x="2168" y="1101"/>
                            <a:pt x="2035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2" name="Google Shape;2732;p24"/>
                    <p:cNvSpPr/>
                    <p:nvPr/>
                  </p:nvSpPr>
                  <p:spPr>
                    <a:xfrm>
                      <a:off x="223038" y="3773163"/>
                      <a:ext cx="98376" cy="984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9" h="2070" extrusionOk="0">
                          <a:moveTo>
                            <a:pt x="1034" y="1"/>
                          </a:moveTo>
                          <a:cubicBezTo>
                            <a:pt x="968" y="234"/>
                            <a:pt x="868" y="468"/>
                            <a:pt x="801" y="701"/>
                          </a:cubicBezTo>
                          <a:cubicBezTo>
                            <a:pt x="623" y="701"/>
                            <a:pt x="445" y="716"/>
                            <a:pt x="267" y="716"/>
                          </a:cubicBezTo>
                          <a:cubicBezTo>
                            <a:pt x="178" y="716"/>
                            <a:pt x="89" y="713"/>
                            <a:pt x="0" y="701"/>
                          </a:cubicBezTo>
                          <a:lnTo>
                            <a:pt x="0" y="701"/>
                          </a:lnTo>
                          <a:cubicBezTo>
                            <a:pt x="201" y="902"/>
                            <a:pt x="401" y="1068"/>
                            <a:pt x="634" y="1235"/>
                          </a:cubicBezTo>
                          <a:cubicBezTo>
                            <a:pt x="567" y="1435"/>
                            <a:pt x="501" y="1635"/>
                            <a:pt x="467" y="1836"/>
                          </a:cubicBezTo>
                          <a:cubicBezTo>
                            <a:pt x="634" y="1735"/>
                            <a:pt x="768" y="1569"/>
                            <a:pt x="901" y="1435"/>
                          </a:cubicBezTo>
                          <a:cubicBezTo>
                            <a:pt x="934" y="1435"/>
                            <a:pt x="934" y="1435"/>
                            <a:pt x="968" y="1469"/>
                          </a:cubicBezTo>
                          <a:cubicBezTo>
                            <a:pt x="1201" y="1635"/>
                            <a:pt x="1435" y="1836"/>
                            <a:pt x="1635" y="2069"/>
                          </a:cubicBezTo>
                          <a:lnTo>
                            <a:pt x="1635" y="1969"/>
                          </a:lnTo>
                          <a:cubicBezTo>
                            <a:pt x="1501" y="1669"/>
                            <a:pt x="1401" y="1369"/>
                            <a:pt x="1301" y="1035"/>
                          </a:cubicBezTo>
                          <a:cubicBezTo>
                            <a:pt x="1535" y="868"/>
                            <a:pt x="1802" y="701"/>
                            <a:pt x="2069" y="568"/>
                          </a:cubicBezTo>
                          <a:cubicBezTo>
                            <a:pt x="2049" y="529"/>
                            <a:pt x="2007" y="513"/>
                            <a:pt x="1961" y="513"/>
                          </a:cubicBezTo>
                          <a:cubicBezTo>
                            <a:pt x="1929" y="513"/>
                            <a:pt x="1896" y="521"/>
                            <a:pt x="1868" y="535"/>
                          </a:cubicBezTo>
                          <a:cubicBezTo>
                            <a:pt x="1635" y="568"/>
                            <a:pt x="1435" y="635"/>
                            <a:pt x="1201" y="668"/>
                          </a:cubicBezTo>
                          <a:cubicBezTo>
                            <a:pt x="1135" y="435"/>
                            <a:pt x="1068" y="234"/>
                            <a:pt x="1034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3" name="Google Shape;2733;p24"/>
                    <p:cNvSpPr/>
                    <p:nvPr/>
                  </p:nvSpPr>
                  <p:spPr>
                    <a:xfrm>
                      <a:off x="7934199" y="431320"/>
                      <a:ext cx="59250" cy="61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70" h="2470" extrusionOk="0">
                          <a:moveTo>
                            <a:pt x="1269" y="1"/>
                          </a:moveTo>
                          <a:cubicBezTo>
                            <a:pt x="1068" y="267"/>
                            <a:pt x="935" y="568"/>
                            <a:pt x="802" y="901"/>
                          </a:cubicBezTo>
                          <a:cubicBezTo>
                            <a:pt x="535" y="868"/>
                            <a:pt x="268" y="835"/>
                            <a:pt x="1" y="835"/>
                          </a:cubicBezTo>
                          <a:cubicBezTo>
                            <a:pt x="168" y="1001"/>
                            <a:pt x="401" y="1135"/>
                            <a:pt x="635" y="1268"/>
                          </a:cubicBezTo>
                          <a:cubicBezTo>
                            <a:pt x="601" y="1302"/>
                            <a:pt x="601" y="1302"/>
                            <a:pt x="601" y="1335"/>
                          </a:cubicBezTo>
                          <a:cubicBezTo>
                            <a:pt x="435" y="1668"/>
                            <a:pt x="234" y="2002"/>
                            <a:pt x="1" y="2302"/>
                          </a:cubicBezTo>
                          <a:lnTo>
                            <a:pt x="134" y="2302"/>
                          </a:lnTo>
                          <a:cubicBezTo>
                            <a:pt x="468" y="2069"/>
                            <a:pt x="835" y="1869"/>
                            <a:pt x="1168" y="1668"/>
                          </a:cubicBezTo>
                          <a:cubicBezTo>
                            <a:pt x="1469" y="1902"/>
                            <a:pt x="1769" y="2169"/>
                            <a:pt x="2002" y="2469"/>
                          </a:cubicBezTo>
                          <a:cubicBezTo>
                            <a:pt x="2069" y="2436"/>
                            <a:pt x="2036" y="2302"/>
                            <a:pt x="1969" y="2236"/>
                          </a:cubicBezTo>
                          <a:cubicBezTo>
                            <a:pt x="1836" y="1969"/>
                            <a:pt x="1736" y="1702"/>
                            <a:pt x="1635" y="1435"/>
                          </a:cubicBezTo>
                          <a:cubicBezTo>
                            <a:pt x="1869" y="1302"/>
                            <a:pt x="2136" y="1168"/>
                            <a:pt x="2369" y="1068"/>
                          </a:cubicBezTo>
                          <a:cubicBezTo>
                            <a:pt x="2069" y="1035"/>
                            <a:pt x="1769" y="1001"/>
                            <a:pt x="1469" y="968"/>
                          </a:cubicBezTo>
                          <a:cubicBezTo>
                            <a:pt x="1402" y="634"/>
                            <a:pt x="1335" y="301"/>
                            <a:pt x="126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34" name="Google Shape;2734;p24"/>
                    <p:cNvSpPr/>
                    <p:nvPr/>
                  </p:nvSpPr>
                  <p:spPr>
                    <a:xfrm>
                      <a:off x="4852336" y="277415"/>
                      <a:ext cx="51725" cy="51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9" h="2070" extrusionOk="0">
                          <a:moveTo>
                            <a:pt x="1034" y="1"/>
                          </a:moveTo>
                          <a:cubicBezTo>
                            <a:pt x="968" y="234"/>
                            <a:pt x="868" y="468"/>
                            <a:pt x="801" y="701"/>
                          </a:cubicBezTo>
                          <a:cubicBezTo>
                            <a:pt x="623" y="701"/>
                            <a:pt x="445" y="716"/>
                            <a:pt x="267" y="716"/>
                          </a:cubicBezTo>
                          <a:cubicBezTo>
                            <a:pt x="178" y="716"/>
                            <a:pt x="89" y="713"/>
                            <a:pt x="0" y="701"/>
                          </a:cubicBezTo>
                          <a:lnTo>
                            <a:pt x="0" y="701"/>
                          </a:lnTo>
                          <a:cubicBezTo>
                            <a:pt x="201" y="902"/>
                            <a:pt x="401" y="1068"/>
                            <a:pt x="634" y="1235"/>
                          </a:cubicBezTo>
                          <a:cubicBezTo>
                            <a:pt x="567" y="1435"/>
                            <a:pt x="501" y="1635"/>
                            <a:pt x="467" y="1836"/>
                          </a:cubicBezTo>
                          <a:cubicBezTo>
                            <a:pt x="634" y="1735"/>
                            <a:pt x="768" y="1569"/>
                            <a:pt x="901" y="1435"/>
                          </a:cubicBezTo>
                          <a:cubicBezTo>
                            <a:pt x="934" y="1435"/>
                            <a:pt x="934" y="1435"/>
                            <a:pt x="968" y="1469"/>
                          </a:cubicBezTo>
                          <a:cubicBezTo>
                            <a:pt x="1201" y="1635"/>
                            <a:pt x="1435" y="1836"/>
                            <a:pt x="1635" y="2069"/>
                          </a:cubicBezTo>
                          <a:lnTo>
                            <a:pt x="1635" y="1969"/>
                          </a:lnTo>
                          <a:cubicBezTo>
                            <a:pt x="1501" y="1669"/>
                            <a:pt x="1401" y="1369"/>
                            <a:pt x="1301" y="1035"/>
                          </a:cubicBezTo>
                          <a:cubicBezTo>
                            <a:pt x="1535" y="868"/>
                            <a:pt x="1802" y="701"/>
                            <a:pt x="2069" y="568"/>
                          </a:cubicBezTo>
                          <a:cubicBezTo>
                            <a:pt x="2049" y="529"/>
                            <a:pt x="2007" y="513"/>
                            <a:pt x="1961" y="513"/>
                          </a:cubicBezTo>
                          <a:cubicBezTo>
                            <a:pt x="1929" y="513"/>
                            <a:pt x="1896" y="521"/>
                            <a:pt x="1868" y="535"/>
                          </a:cubicBezTo>
                          <a:cubicBezTo>
                            <a:pt x="1635" y="568"/>
                            <a:pt x="1435" y="635"/>
                            <a:pt x="1201" y="668"/>
                          </a:cubicBezTo>
                          <a:cubicBezTo>
                            <a:pt x="1135" y="435"/>
                            <a:pt x="1068" y="234"/>
                            <a:pt x="1034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2735" name="Google Shape;2735;p24"/>
                  <p:cNvSpPr/>
                  <p:nvPr/>
                </p:nvSpPr>
                <p:spPr>
                  <a:xfrm rot="10800000" flipH="1">
                    <a:off x="8071638" y="559938"/>
                    <a:ext cx="51725" cy="5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736" name="Google Shape;2736;p24"/>
                <p:cNvGrpSpPr/>
                <p:nvPr/>
              </p:nvGrpSpPr>
              <p:grpSpPr>
                <a:xfrm rot="10800000" flipH="1">
                  <a:off x="302291" y="840707"/>
                  <a:ext cx="7581014" cy="3439420"/>
                  <a:chOff x="-654203" y="781450"/>
                  <a:chExt cx="9072539" cy="4116108"/>
                </a:xfrm>
              </p:grpSpPr>
              <p:sp>
                <p:nvSpPr>
                  <p:cNvPr id="2737" name="Google Shape;2737;p24"/>
                  <p:cNvSpPr/>
                  <p:nvPr/>
                </p:nvSpPr>
                <p:spPr>
                  <a:xfrm rot="10800000" flipH="1">
                    <a:off x="8293150" y="781450"/>
                    <a:ext cx="51725" cy="5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8" name="Google Shape;2738;p24"/>
                  <p:cNvSpPr/>
                  <p:nvPr/>
                </p:nvSpPr>
                <p:spPr>
                  <a:xfrm rot="10800000" flipH="1">
                    <a:off x="6007150" y="1016574"/>
                    <a:ext cx="91439" cy="91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39" name="Google Shape;2739;p24"/>
                  <p:cNvGrpSpPr/>
                  <p:nvPr/>
                </p:nvGrpSpPr>
                <p:grpSpPr>
                  <a:xfrm rot="10800000" flipH="1">
                    <a:off x="-654203" y="1133348"/>
                    <a:ext cx="9072539" cy="3764210"/>
                    <a:chOff x="-730403" y="235117"/>
                    <a:chExt cx="9072539" cy="3764210"/>
                  </a:xfrm>
                </p:grpSpPr>
                <p:sp>
                  <p:nvSpPr>
                    <p:cNvPr id="2740" name="Google Shape;2740;p24"/>
                    <p:cNvSpPr/>
                    <p:nvPr/>
                  </p:nvSpPr>
                  <p:spPr>
                    <a:xfrm>
                      <a:off x="-603698" y="3495518"/>
                      <a:ext cx="98425" cy="104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7" h="4170" extrusionOk="0">
                          <a:moveTo>
                            <a:pt x="2102" y="0"/>
                          </a:moveTo>
                          <a:cubicBezTo>
                            <a:pt x="1768" y="467"/>
                            <a:pt x="1535" y="967"/>
                            <a:pt x="1301" y="1501"/>
                          </a:cubicBezTo>
                          <a:cubicBezTo>
                            <a:pt x="868" y="1468"/>
                            <a:pt x="434" y="1434"/>
                            <a:pt x="0" y="1401"/>
                          </a:cubicBezTo>
                          <a:lnTo>
                            <a:pt x="0" y="1401"/>
                          </a:lnTo>
                          <a:cubicBezTo>
                            <a:pt x="267" y="1701"/>
                            <a:pt x="634" y="1935"/>
                            <a:pt x="1001" y="2135"/>
                          </a:cubicBezTo>
                          <a:cubicBezTo>
                            <a:pt x="1001" y="2168"/>
                            <a:pt x="968" y="2202"/>
                            <a:pt x="968" y="2268"/>
                          </a:cubicBezTo>
                          <a:cubicBezTo>
                            <a:pt x="701" y="2835"/>
                            <a:pt x="367" y="3369"/>
                            <a:pt x="0" y="3869"/>
                          </a:cubicBezTo>
                          <a:lnTo>
                            <a:pt x="200" y="3869"/>
                          </a:lnTo>
                          <a:cubicBezTo>
                            <a:pt x="768" y="3469"/>
                            <a:pt x="1335" y="3136"/>
                            <a:pt x="1935" y="2802"/>
                          </a:cubicBezTo>
                          <a:cubicBezTo>
                            <a:pt x="2435" y="3202"/>
                            <a:pt x="2902" y="3636"/>
                            <a:pt x="3269" y="4170"/>
                          </a:cubicBezTo>
                          <a:cubicBezTo>
                            <a:pt x="3403" y="4070"/>
                            <a:pt x="3336" y="3869"/>
                            <a:pt x="3269" y="3736"/>
                          </a:cubicBezTo>
                          <a:cubicBezTo>
                            <a:pt x="3036" y="3302"/>
                            <a:pt x="2869" y="2835"/>
                            <a:pt x="2702" y="2402"/>
                          </a:cubicBezTo>
                          <a:cubicBezTo>
                            <a:pt x="3103" y="2168"/>
                            <a:pt x="3536" y="1968"/>
                            <a:pt x="3936" y="1801"/>
                          </a:cubicBezTo>
                          <a:cubicBezTo>
                            <a:pt x="3436" y="1735"/>
                            <a:pt x="2969" y="1668"/>
                            <a:pt x="2435" y="1635"/>
                          </a:cubicBezTo>
                          <a:cubicBezTo>
                            <a:pt x="2302" y="1101"/>
                            <a:pt x="2169" y="534"/>
                            <a:pt x="2102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1" name="Google Shape;2741;p24"/>
                    <p:cNvSpPr/>
                    <p:nvPr/>
                  </p:nvSpPr>
                  <p:spPr>
                    <a:xfrm flipH="1">
                      <a:off x="8199759" y="415325"/>
                      <a:ext cx="142378" cy="1504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70" h="2503" extrusionOk="0">
                          <a:moveTo>
                            <a:pt x="1269" y="1"/>
                          </a:moveTo>
                          <a:cubicBezTo>
                            <a:pt x="1068" y="301"/>
                            <a:pt x="902" y="601"/>
                            <a:pt x="768" y="935"/>
                          </a:cubicBezTo>
                          <a:cubicBezTo>
                            <a:pt x="501" y="901"/>
                            <a:pt x="268" y="868"/>
                            <a:pt x="1" y="868"/>
                          </a:cubicBezTo>
                          <a:cubicBezTo>
                            <a:pt x="168" y="1035"/>
                            <a:pt x="401" y="1168"/>
                            <a:pt x="601" y="1302"/>
                          </a:cubicBezTo>
                          <a:cubicBezTo>
                            <a:pt x="601" y="1335"/>
                            <a:pt x="568" y="1335"/>
                            <a:pt x="568" y="1368"/>
                          </a:cubicBezTo>
                          <a:cubicBezTo>
                            <a:pt x="401" y="1702"/>
                            <a:pt x="201" y="2035"/>
                            <a:pt x="1" y="2336"/>
                          </a:cubicBezTo>
                          <a:lnTo>
                            <a:pt x="134" y="2336"/>
                          </a:lnTo>
                          <a:cubicBezTo>
                            <a:pt x="468" y="2102"/>
                            <a:pt x="802" y="1869"/>
                            <a:pt x="1168" y="1668"/>
                          </a:cubicBezTo>
                          <a:cubicBezTo>
                            <a:pt x="1469" y="1935"/>
                            <a:pt x="1736" y="2202"/>
                            <a:pt x="1969" y="2502"/>
                          </a:cubicBezTo>
                          <a:cubicBezTo>
                            <a:pt x="2036" y="2436"/>
                            <a:pt x="2002" y="2336"/>
                            <a:pt x="1969" y="2236"/>
                          </a:cubicBezTo>
                          <a:cubicBezTo>
                            <a:pt x="1836" y="2002"/>
                            <a:pt x="1702" y="1735"/>
                            <a:pt x="1602" y="1435"/>
                          </a:cubicBezTo>
                          <a:cubicBezTo>
                            <a:pt x="1869" y="1335"/>
                            <a:pt x="2102" y="1201"/>
                            <a:pt x="2369" y="1101"/>
                          </a:cubicBezTo>
                          <a:cubicBezTo>
                            <a:pt x="2069" y="1068"/>
                            <a:pt x="1769" y="1035"/>
                            <a:pt x="1469" y="1001"/>
                          </a:cubicBezTo>
                          <a:cubicBezTo>
                            <a:pt x="1369" y="668"/>
                            <a:pt x="1302" y="334"/>
                            <a:pt x="126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2" name="Google Shape;2742;p24"/>
                    <p:cNvSpPr/>
                    <p:nvPr/>
                  </p:nvSpPr>
                  <p:spPr>
                    <a:xfrm>
                      <a:off x="-730403" y="1390589"/>
                      <a:ext cx="59250" cy="61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70" h="2470" extrusionOk="0">
                          <a:moveTo>
                            <a:pt x="1269" y="1"/>
                          </a:moveTo>
                          <a:cubicBezTo>
                            <a:pt x="1068" y="267"/>
                            <a:pt x="935" y="568"/>
                            <a:pt x="802" y="901"/>
                          </a:cubicBezTo>
                          <a:cubicBezTo>
                            <a:pt x="535" y="868"/>
                            <a:pt x="268" y="835"/>
                            <a:pt x="1" y="835"/>
                          </a:cubicBezTo>
                          <a:cubicBezTo>
                            <a:pt x="168" y="1001"/>
                            <a:pt x="401" y="1135"/>
                            <a:pt x="635" y="1268"/>
                          </a:cubicBezTo>
                          <a:cubicBezTo>
                            <a:pt x="601" y="1302"/>
                            <a:pt x="601" y="1302"/>
                            <a:pt x="601" y="1335"/>
                          </a:cubicBezTo>
                          <a:cubicBezTo>
                            <a:pt x="435" y="1668"/>
                            <a:pt x="234" y="2002"/>
                            <a:pt x="1" y="2302"/>
                          </a:cubicBezTo>
                          <a:lnTo>
                            <a:pt x="134" y="2302"/>
                          </a:lnTo>
                          <a:cubicBezTo>
                            <a:pt x="468" y="2069"/>
                            <a:pt x="835" y="1869"/>
                            <a:pt x="1168" y="1668"/>
                          </a:cubicBezTo>
                          <a:cubicBezTo>
                            <a:pt x="1469" y="1902"/>
                            <a:pt x="1769" y="2169"/>
                            <a:pt x="2002" y="2469"/>
                          </a:cubicBezTo>
                          <a:cubicBezTo>
                            <a:pt x="2069" y="2436"/>
                            <a:pt x="2036" y="2302"/>
                            <a:pt x="1969" y="2236"/>
                          </a:cubicBezTo>
                          <a:cubicBezTo>
                            <a:pt x="1836" y="1969"/>
                            <a:pt x="1736" y="1702"/>
                            <a:pt x="1635" y="1435"/>
                          </a:cubicBezTo>
                          <a:cubicBezTo>
                            <a:pt x="1869" y="1302"/>
                            <a:pt x="2136" y="1168"/>
                            <a:pt x="2369" y="1068"/>
                          </a:cubicBezTo>
                          <a:cubicBezTo>
                            <a:pt x="2069" y="1035"/>
                            <a:pt x="1769" y="1001"/>
                            <a:pt x="1469" y="968"/>
                          </a:cubicBezTo>
                          <a:cubicBezTo>
                            <a:pt x="1402" y="634"/>
                            <a:pt x="1335" y="301"/>
                            <a:pt x="126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3" name="Google Shape;2743;p24"/>
                    <p:cNvSpPr/>
                    <p:nvPr/>
                  </p:nvSpPr>
                  <p:spPr>
                    <a:xfrm flipH="1">
                      <a:off x="6688677" y="235117"/>
                      <a:ext cx="51725" cy="517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9" h="2069" extrusionOk="0">
                          <a:moveTo>
                            <a:pt x="1034" y="1"/>
                          </a:moveTo>
                          <a:cubicBezTo>
                            <a:pt x="967" y="234"/>
                            <a:pt x="867" y="468"/>
                            <a:pt x="801" y="701"/>
                          </a:cubicBezTo>
                          <a:lnTo>
                            <a:pt x="0" y="701"/>
                          </a:lnTo>
                          <a:cubicBezTo>
                            <a:pt x="200" y="901"/>
                            <a:pt x="400" y="1068"/>
                            <a:pt x="634" y="1235"/>
                          </a:cubicBezTo>
                          <a:cubicBezTo>
                            <a:pt x="567" y="1435"/>
                            <a:pt x="500" y="1635"/>
                            <a:pt x="467" y="1835"/>
                          </a:cubicBezTo>
                          <a:cubicBezTo>
                            <a:pt x="634" y="1735"/>
                            <a:pt x="767" y="1569"/>
                            <a:pt x="901" y="1402"/>
                          </a:cubicBezTo>
                          <a:cubicBezTo>
                            <a:pt x="934" y="1435"/>
                            <a:pt x="934" y="1435"/>
                            <a:pt x="967" y="1435"/>
                          </a:cubicBezTo>
                          <a:cubicBezTo>
                            <a:pt x="1201" y="1635"/>
                            <a:pt x="1401" y="1835"/>
                            <a:pt x="1601" y="2069"/>
                          </a:cubicBezTo>
                          <a:lnTo>
                            <a:pt x="1635" y="1969"/>
                          </a:lnTo>
                          <a:cubicBezTo>
                            <a:pt x="1501" y="1669"/>
                            <a:pt x="1401" y="1368"/>
                            <a:pt x="1301" y="1035"/>
                          </a:cubicBezTo>
                          <a:cubicBezTo>
                            <a:pt x="1535" y="835"/>
                            <a:pt x="1801" y="668"/>
                            <a:pt x="2068" y="534"/>
                          </a:cubicBezTo>
                          <a:cubicBezTo>
                            <a:pt x="2052" y="501"/>
                            <a:pt x="2018" y="493"/>
                            <a:pt x="1981" y="493"/>
                          </a:cubicBezTo>
                          <a:cubicBezTo>
                            <a:pt x="1943" y="493"/>
                            <a:pt x="1901" y="501"/>
                            <a:pt x="1868" y="501"/>
                          </a:cubicBezTo>
                          <a:cubicBezTo>
                            <a:pt x="1635" y="568"/>
                            <a:pt x="1434" y="635"/>
                            <a:pt x="1201" y="668"/>
                          </a:cubicBezTo>
                          <a:cubicBezTo>
                            <a:pt x="1134" y="434"/>
                            <a:pt x="1068" y="234"/>
                            <a:pt x="1034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4" name="Google Shape;2744;p24"/>
                    <p:cNvSpPr/>
                    <p:nvPr/>
                  </p:nvSpPr>
                  <p:spPr>
                    <a:xfrm>
                      <a:off x="2360773" y="506526"/>
                      <a:ext cx="103425" cy="107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37" h="4304" extrusionOk="0">
                          <a:moveTo>
                            <a:pt x="2035" y="0"/>
                          </a:moveTo>
                          <a:cubicBezTo>
                            <a:pt x="1868" y="534"/>
                            <a:pt x="1735" y="801"/>
                            <a:pt x="1435" y="1268"/>
                          </a:cubicBezTo>
                          <a:cubicBezTo>
                            <a:pt x="1168" y="1735"/>
                            <a:pt x="534" y="2168"/>
                            <a:pt x="0" y="2302"/>
                          </a:cubicBezTo>
                          <a:cubicBezTo>
                            <a:pt x="400" y="2569"/>
                            <a:pt x="901" y="2769"/>
                            <a:pt x="1234" y="3102"/>
                          </a:cubicBezTo>
                          <a:cubicBezTo>
                            <a:pt x="1601" y="3436"/>
                            <a:pt x="1935" y="3869"/>
                            <a:pt x="2102" y="4303"/>
                          </a:cubicBezTo>
                          <a:cubicBezTo>
                            <a:pt x="2369" y="3469"/>
                            <a:pt x="3369" y="2735"/>
                            <a:pt x="4136" y="2368"/>
                          </a:cubicBezTo>
                          <a:cubicBezTo>
                            <a:pt x="3202" y="1801"/>
                            <a:pt x="2168" y="1101"/>
                            <a:pt x="2035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5" name="Google Shape;2745;p24"/>
                    <p:cNvSpPr/>
                    <p:nvPr/>
                  </p:nvSpPr>
                  <p:spPr>
                    <a:xfrm>
                      <a:off x="4118382" y="520699"/>
                      <a:ext cx="51725" cy="51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9" h="2070" extrusionOk="0">
                          <a:moveTo>
                            <a:pt x="1034" y="1"/>
                          </a:moveTo>
                          <a:cubicBezTo>
                            <a:pt x="968" y="234"/>
                            <a:pt x="868" y="468"/>
                            <a:pt x="801" y="701"/>
                          </a:cubicBezTo>
                          <a:cubicBezTo>
                            <a:pt x="623" y="701"/>
                            <a:pt x="445" y="716"/>
                            <a:pt x="267" y="716"/>
                          </a:cubicBezTo>
                          <a:cubicBezTo>
                            <a:pt x="178" y="716"/>
                            <a:pt x="89" y="713"/>
                            <a:pt x="0" y="701"/>
                          </a:cubicBezTo>
                          <a:lnTo>
                            <a:pt x="0" y="701"/>
                          </a:lnTo>
                          <a:cubicBezTo>
                            <a:pt x="201" y="902"/>
                            <a:pt x="401" y="1068"/>
                            <a:pt x="634" y="1235"/>
                          </a:cubicBezTo>
                          <a:cubicBezTo>
                            <a:pt x="567" y="1435"/>
                            <a:pt x="501" y="1635"/>
                            <a:pt x="467" y="1836"/>
                          </a:cubicBezTo>
                          <a:cubicBezTo>
                            <a:pt x="634" y="1735"/>
                            <a:pt x="768" y="1569"/>
                            <a:pt x="901" y="1435"/>
                          </a:cubicBezTo>
                          <a:cubicBezTo>
                            <a:pt x="934" y="1435"/>
                            <a:pt x="934" y="1435"/>
                            <a:pt x="968" y="1469"/>
                          </a:cubicBezTo>
                          <a:cubicBezTo>
                            <a:pt x="1201" y="1635"/>
                            <a:pt x="1435" y="1836"/>
                            <a:pt x="1635" y="2069"/>
                          </a:cubicBezTo>
                          <a:lnTo>
                            <a:pt x="1635" y="1969"/>
                          </a:lnTo>
                          <a:cubicBezTo>
                            <a:pt x="1501" y="1669"/>
                            <a:pt x="1401" y="1369"/>
                            <a:pt x="1301" y="1035"/>
                          </a:cubicBezTo>
                          <a:cubicBezTo>
                            <a:pt x="1535" y="868"/>
                            <a:pt x="1802" y="701"/>
                            <a:pt x="2069" y="568"/>
                          </a:cubicBezTo>
                          <a:cubicBezTo>
                            <a:pt x="2049" y="529"/>
                            <a:pt x="2007" y="513"/>
                            <a:pt x="1961" y="513"/>
                          </a:cubicBezTo>
                          <a:cubicBezTo>
                            <a:pt x="1929" y="513"/>
                            <a:pt x="1896" y="521"/>
                            <a:pt x="1868" y="535"/>
                          </a:cubicBezTo>
                          <a:cubicBezTo>
                            <a:pt x="1635" y="568"/>
                            <a:pt x="1435" y="635"/>
                            <a:pt x="1201" y="668"/>
                          </a:cubicBezTo>
                          <a:cubicBezTo>
                            <a:pt x="1135" y="435"/>
                            <a:pt x="1068" y="234"/>
                            <a:pt x="1034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6" name="Google Shape;2746;p24"/>
                    <p:cNvSpPr/>
                    <p:nvPr/>
                  </p:nvSpPr>
                  <p:spPr>
                    <a:xfrm>
                      <a:off x="3502303" y="3937577"/>
                      <a:ext cx="59250" cy="61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70" h="2470" extrusionOk="0">
                          <a:moveTo>
                            <a:pt x="1269" y="1"/>
                          </a:moveTo>
                          <a:cubicBezTo>
                            <a:pt x="1068" y="267"/>
                            <a:pt x="935" y="568"/>
                            <a:pt x="802" y="901"/>
                          </a:cubicBezTo>
                          <a:cubicBezTo>
                            <a:pt x="535" y="868"/>
                            <a:pt x="268" y="835"/>
                            <a:pt x="1" y="835"/>
                          </a:cubicBezTo>
                          <a:cubicBezTo>
                            <a:pt x="168" y="1001"/>
                            <a:pt x="401" y="1135"/>
                            <a:pt x="635" y="1268"/>
                          </a:cubicBezTo>
                          <a:cubicBezTo>
                            <a:pt x="601" y="1302"/>
                            <a:pt x="601" y="1302"/>
                            <a:pt x="601" y="1335"/>
                          </a:cubicBezTo>
                          <a:cubicBezTo>
                            <a:pt x="435" y="1668"/>
                            <a:pt x="234" y="2002"/>
                            <a:pt x="1" y="2302"/>
                          </a:cubicBezTo>
                          <a:lnTo>
                            <a:pt x="134" y="2302"/>
                          </a:lnTo>
                          <a:cubicBezTo>
                            <a:pt x="468" y="2069"/>
                            <a:pt x="835" y="1869"/>
                            <a:pt x="1168" y="1668"/>
                          </a:cubicBezTo>
                          <a:cubicBezTo>
                            <a:pt x="1469" y="1902"/>
                            <a:pt x="1769" y="2169"/>
                            <a:pt x="2002" y="2469"/>
                          </a:cubicBezTo>
                          <a:cubicBezTo>
                            <a:pt x="2069" y="2436"/>
                            <a:pt x="2036" y="2302"/>
                            <a:pt x="1969" y="2236"/>
                          </a:cubicBezTo>
                          <a:cubicBezTo>
                            <a:pt x="1836" y="1969"/>
                            <a:pt x="1736" y="1702"/>
                            <a:pt x="1635" y="1435"/>
                          </a:cubicBezTo>
                          <a:cubicBezTo>
                            <a:pt x="1869" y="1302"/>
                            <a:pt x="2136" y="1168"/>
                            <a:pt x="2369" y="1068"/>
                          </a:cubicBezTo>
                          <a:cubicBezTo>
                            <a:pt x="2069" y="1035"/>
                            <a:pt x="1769" y="1001"/>
                            <a:pt x="1469" y="968"/>
                          </a:cubicBezTo>
                          <a:cubicBezTo>
                            <a:pt x="1402" y="634"/>
                            <a:pt x="1335" y="301"/>
                            <a:pt x="1269" y="1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747" name="Google Shape;2747;p24"/>
              <p:cNvSpPr/>
              <p:nvPr/>
            </p:nvSpPr>
            <p:spPr>
              <a:xfrm>
                <a:off x="5515540" y="4848882"/>
                <a:ext cx="49509" cy="51598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4"/>
              <p:cNvSpPr/>
              <p:nvPr/>
            </p:nvSpPr>
            <p:spPr>
              <a:xfrm>
                <a:off x="7931099" y="4694084"/>
                <a:ext cx="43221" cy="432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4"/>
              <p:cNvSpPr/>
              <p:nvPr/>
            </p:nvSpPr>
            <p:spPr>
              <a:xfrm>
                <a:off x="5335117" y="730648"/>
                <a:ext cx="76408" cy="76409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0" name="Google Shape;2750;p24"/>
            <p:cNvSpPr/>
            <p:nvPr/>
          </p:nvSpPr>
          <p:spPr>
            <a:xfrm flipH="1">
              <a:off x="7650084" y="372525"/>
              <a:ext cx="1594191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6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5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4"/>
                  </a:cubicBezTo>
                  <a:cubicBezTo>
                    <a:pt x="16110" y="579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8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40"/>
                    <a:pt x="27721" y="3527"/>
                  </a:cubicBezTo>
                  <a:cubicBezTo>
                    <a:pt x="28451" y="3162"/>
                    <a:pt x="29150" y="2372"/>
                    <a:pt x="29636" y="1734"/>
                  </a:cubicBezTo>
                  <a:cubicBezTo>
                    <a:pt x="29910" y="1430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5"/>
                  </a:cubicBezTo>
                  <a:cubicBezTo>
                    <a:pt x="30822" y="457"/>
                    <a:pt x="30822" y="609"/>
                    <a:pt x="30822" y="822"/>
                  </a:cubicBezTo>
                </a:path>
              </a:pathLst>
            </a:custGeom>
            <a:noFill/>
            <a:ln w="66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4"/>
            <p:cNvSpPr/>
            <p:nvPr/>
          </p:nvSpPr>
          <p:spPr>
            <a:xfrm flipH="1">
              <a:off x="7650084" y="548825"/>
              <a:ext cx="1594191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5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4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3"/>
                  </a:cubicBezTo>
                  <a:cubicBezTo>
                    <a:pt x="16110" y="578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7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39"/>
                    <a:pt x="27721" y="3527"/>
                  </a:cubicBezTo>
                  <a:cubicBezTo>
                    <a:pt x="28451" y="3162"/>
                    <a:pt x="29150" y="2372"/>
                    <a:pt x="29636" y="1733"/>
                  </a:cubicBezTo>
                  <a:cubicBezTo>
                    <a:pt x="29910" y="1399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4"/>
                  </a:cubicBezTo>
                  <a:cubicBezTo>
                    <a:pt x="30822" y="457"/>
                    <a:pt x="30822" y="609"/>
                    <a:pt x="30822" y="821"/>
                  </a:cubicBezTo>
                </a:path>
              </a:pathLst>
            </a:custGeom>
            <a:noFill/>
            <a:ln w="760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2" name="Google Shape;275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1" name="Google Shape;3211;p30"/>
          <p:cNvGrpSpPr/>
          <p:nvPr/>
        </p:nvGrpSpPr>
        <p:grpSpPr>
          <a:xfrm rot="-5400000" flipH="1">
            <a:off x="-152301" y="4013681"/>
            <a:ext cx="1089907" cy="530503"/>
            <a:chOff x="2378750" y="627850"/>
            <a:chExt cx="1312350" cy="638775"/>
          </a:xfrm>
        </p:grpSpPr>
        <p:sp>
          <p:nvSpPr>
            <p:cNvPr id="3212" name="Google Shape;3212;p30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0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0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0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0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0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0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0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0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0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0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0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6" name="Google Shape;3226;p30"/>
          <p:cNvGrpSpPr/>
          <p:nvPr/>
        </p:nvGrpSpPr>
        <p:grpSpPr>
          <a:xfrm flipH="1">
            <a:off x="7900849" y="259831"/>
            <a:ext cx="1089907" cy="530503"/>
            <a:chOff x="2378750" y="627850"/>
            <a:chExt cx="1312350" cy="638775"/>
          </a:xfrm>
        </p:grpSpPr>
        <p:sp>
          <p:nvSpPr>
            <p:cNvPr id="3227" name="Google Shape;3227;p30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0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0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0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0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0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0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0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0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0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0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0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0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1" name="Google Shape;3241;p30"/>
          <p:cNvGrpSpPr/>
          <p:nvPr/>
        </p:nvGrpSpPr>
        <p:grpSpPr>
          <a:xfrm rot="10800000" flipH="1">
            <a:off x="7811052" y="4278186"/>
            <a:ext cx="1517602" cy="1599077"/>
            <a:chOff x="548175" y="3691725"/>
            <a:chExt cx="990925" cy="1044125"/>
          </a:xfrm>
        </p:grpSpPr>
        <p:sp>
          <p:nvSpPr>
            <p:cNvPr id="3242" name="Google Shape;3242;p30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0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0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0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0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0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0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0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0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0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0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0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0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0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0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0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0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0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0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0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0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0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0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0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0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0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0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0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0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0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0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0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0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0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0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0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0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0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0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0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0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0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0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0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0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0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0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0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0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0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0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0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0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0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0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0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0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0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0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0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0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0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0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0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0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0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0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0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0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0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0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0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0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0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0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4" name="Google Shape;3334;p30"/>
          <p:cNvSpPr/>
          <p:nvPr/>
        </p:nvSpPr>
        <p:spPr>
          <a:xfrm flipH="1">
            <a:off x="-97773" y="71550"/>
            <a:ext cx="1517598" cy="7457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chemeClr val="accent5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30"/>
          <p:cNvSpPr/>
          <p:nvPr/>
        </p:nvSpPr>
        <p:spPr>
          <a:xfrm flipH="1">
            <a:off x="-97773" y="191694"/>
            <a:ext cx="1517598" cy="74579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6" name="Google Shape;3336;p30"/>
          <p:cNvGrpSpPr/>
          <p:nvPr/>
        </p:nvGrpSpPr>
        <p:grpSpPr>
          <a:xfrm>
            <a:off x="26390" y="83194"/>
            <a:ext cx="8999788" cy="4905547"/>
            <a:chOff x="26390" y="83194"/>
            <a:chExt cx="8999788" cy="4905547"/>
          </a:xfrm>
        </p:grpSpPr>
        <p:grpSp>
          <p:nvGrpSpPr>
            <p:cNvPr id="3337" name="Google Shape;3337;p30"/>
            <p:cNvGrpSpPr/>
            <p:nvPr/>
          </p:nvGrpSpPr>
          <p:grpSpPr>
            <a:xfrm rot="10800000">
              <a:off x="26390" y="83194"/>
              <a:ext cx="8999788" cy="4905547"/>
              <a:chOff x="215950" y="220125"/>
              <a:chExt cx="8720725" cy="4753437"/>
            </a:xfrm>
          </p:grpSpPr>
          <p:grpSp>
            <p:nvGrpSpPr>
              <p:cNvPr id="3338" name="Google Shape;3338;p30"/>
              <p:cNvGrpSpPr/>
              <p:nvPr/>
            </p:nvGrpSpPr>
            <p:grpSpPr>
              <a:xfrm rot="10800000" flipH="1">
                <a:off x="215950" y="220125"/>
                <a:ext cx="8720725" cy="4753437"/>
                <a:chOff x="139750" y="159113"/>
                <a:chExt cx="8720725" cy="4753437"/>
              </a:xfrm>
            </p:grpSpPr>
            <p:sp>
              <p:nvSpPr>
                <p:cNvPr id="3339" name="Google Shape;3339;p30"/>
                <p:cNvSpPr/>
                <p:nvPr/>
              </p:nvSpPr>
              <p:spPr>
                <a:xfrm flipH="1">
                  <a:off x="8167513" y="1332063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0" name="Google Shape;3340;p30"/>
                <p:cNvSpPr/>
                <p:nvPr/>
              </p:nvSpPr>
              <p:spPr>
                <a:xfrm>
                  <a:off x="385674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1" name="Google Shape;3341;p30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2" name="Google Shape;3342;p30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3" name="Google Shape;3343;p30"/>
                <p:cNvSpPr/>
                <p:nvPr/>
              </p:nvSpPr>
              <p:spPr>
                <a:xfrm flipH="1">
                  <a:off x="8768737" y="66078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4" name="Google Shape;3344;p30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5" name="Google Shape;3345;p30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6" name="Google Shape;3346;p30"/>
                <p:cNvSpPr/>
                <p:nvPr/>
              </p:nvSpPr>
              <p:spPr>
                <a:xfrm>
                  <a:off x="223038" y="3773163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7" name="Google Shape;3347;p30"/>
                <p:cNvSpPr/>
                <p:nvPr/>
              </p:nvSpPr>
              <p:spPr>
                <a:xfrm>
                  <a:off x="7712688" y="652832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8" name="Google Shape;3348;p30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49" name="Google Shape;3349;p30"/>
              <p:cNvSpPr/>
              <p:nvPr/>
            </p:nvSpPr>
            <p:spPr>
              <a:xfrm rot="10800000" flipH="1">
                <a:off x="8071638" y="559938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0" name="Google Shape;3350;p30"/>
            <p:cNvGrpSpPr/>
            <p:nvPr/>
          </p:nvGrpSpPr>
          <p:grpSpPr>
            <a:xfrm rot="10800000" flipH="1">
              <a:off x="302291" y="840707"/>
              <a:ext cx="7581014" cy="3439420"/>
              <a:chOff x="-654203" y="781450"/>
              <a:chExt cx="9072539" cy="4116108"/>
            </a:xfrm>
          </p:grpSpPr>
          <p:sp>
            <p:nvSpPr>
              <p:cNvPr id="3351" name="Google Shape;3351;p30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0"/>
              <p:cNvSpPr/>
              <p:nvPr/>
            </p:nvSpPr>
            <p:spPr>
              <a:xfrm rot="10800000" flipH="1">
                <a:off x="6007150" y="1016574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53" name="Google Shape;3353;p30"/>
              <p:cNvGrpSpPr/>
              <p:nvPr/>
            </p:nvGrpSpPr>
            <p:grpSpPr>
              <a:xfrm rot="10800000" flipH="1">
                <a:off x="-654203" y="1133348"/>
                <a:ext cx="9072539" cy="3764210"/>
                <a:chOff x="-730403" y="235117"/>
                <a:chExt cx="9072539" cy="3764210"/>
              </a:xfrm>
            </p:grpSpPr>
            <p:sp>
              <p:nvSpPr>
                <p:cNvPr id="3354" name="Google Shape;3354;p30"/>
                <p:cNvSpPr/>
                <p:nvPr/>
              </p:nvSpPr>
              <p:spPr>
                <a:xfrm>
                  <a:off x="1402525" y="2765982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5" name="Google Shape;3355;p30"/>
                <p:cNvSpPr/>
                <p:nvPr/>
              </p:nvSpPr>
              <p:spPr>
                <a:xfrm flipH="1">
                  <a:off x="8199759" y="415325"/>
                  <a:ext cx="142378" cy="15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6" name="Google Shape;3356;p30"/>
                <p:cNvSpPr/>
                <p:nvPr/>
              </p:nvSpPr>
              <p:spPr>
                <a:xfrm>
                  <a:off x="-730403" y="1390589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7" name="Google Shape;3357;p30"/>
                <p:cNvSpPr/>
                <p:nvPr/>
              </p:nvSpPr>
              <p:spPr>
                <a:xfrm flipH="1">
                  <a:off x="6688677" y="235117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8" name="Google Shape;3358;p30"/>
                <p:cNvSpPr/>
                <p:nvPr/>
              </p:nvSpPr>
              <p:spPr>
                <a:xfrm>
                  <a:off x="2451965" y="132725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9" name="Google Shape;3359;p30"/>
                <p:cNvSpPr/>
                <p:nvPr/>
              </p:nvSpPr>
              <p:spPr>
                <a:xfrm>
                  <a:off x="4209574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0" name="Google Shape;3360;p30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"/>
          <p:cNvGrpSpPr/>
          <p:nvPr/>
        </p:nvGrpSpPr>
        <p:grpSpPr>
          <a:xfrm>
            <a:off x="26390" y="67520"/>
            <a:ext cx="9050795" cy="4921221"/>
            <a:chOff x="26390" y="67520"/>
            <a:chExt cx="9050795" cy="4921221"/>
          </a:xfrm>
        </p:grpSpPr>
        <p:grpSp>
          <p:nvGrpSpPr>
            <p:cNvPr id="161" name="Google Shape;161;p3"/>
            <p:cNvGrpSpPr/>
            <p:nvPr/>
          </p:nvGrpSpPr>
          <p:grpSpPr>
            <a:xfrm>
              <a:off x="470555" y="385431"/>
              <a:ext cx="8056418" cy="4438159"/>
              <a:chOff x="166525" y="220125"/>
              <a:chExt cx="8656300" cy="4768625"/>
            </a:xfrm>
          </p:grpSpPr>
          <p:grpSp>
            <p:nvGrpSpPr>
              <p:cNvPr id="162" name="Google Shape;162;p3"/>
              <p:cNvGrpSpPr/>
              <p:nvPr/>
            </p:nvGrpSpPr>
            <p:grpSpPr>
              <a:xfrm rot="10800000" flipH="1">
                <a:off x="166525" y="220125"/>
                <a:ext cx="8656300" cy="4768625"/>
                <a:chOff x="90325" y="143925"/>
                <a:chExt cx="8656300" cy="4768625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1402525" y="313075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 flipH="1">
                  <a:off x="8241350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4483150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" name="Google Shape;173;p3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 rot="10800000" flipH="1">
              <a:off x="26390" y="67520"/>
              <a:ext cx="9050795" cy="4921221"/>
              <a:chOff x="166525" y="220125"/>
              <a:chExt cx="8770150" cy="4768625"/>
            </a:xfrm>
          </p:grpSpPr>
          <p:grpSp>
            <p:nvGrpSpPr>
              <p:cNvPr id="176" name="Google Shape;176;p3"/>
              <p:cNvGrpSpPr/>
              <p:nvPr/>
            </p:nvGrpSpPr>
            <p:grpSpPr>
              <a:xfrm rot="10800000" flipH="1">
                <a:off x="166525" y="220125"/>
                <a:ext cx="8770150" cy="4768625"/>
                <a:chOff x="90325" y="143925"/>
                <a:chExt cx="8770150" cy="4768625"/>
              </a:xfrm>
            </p:grpSpPr>
            <p:sp>
              <p:nvSpPr>
                <p:cNvPr id="177" name="Google Shape;177;p3"/>
                <p:cNvSpPr/>
                <p:nvPr/>
              </p:nvSpPr>
              <p:spPr>
                <a:xfrm flipH="1">
                  <a:off x="8019838" y="1701249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223038" y="4068512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7786525" y="2424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7" name="Google Shape;187;p3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" name="Google Shape;188;p3"/>
          <p:cNvGrpSpPr/>
          <p:nvPr/>
        </p:nvGrpSpPr>
        <p:grpSpPr>
          <a:xfrm>
            <a:off x="8255782" y="385430"/>
            <a:ext cx="336435" cy="561689"/>
            <a:chOff x="5365125" y="3127125"/>
            <a:chExt cx="986325" cy="1646700"/>
          </a:xfrm>
        </p:grpSpPr>
        <p:sp>
          <p:nvSpPr>
            <p:cNvPr id="189" name="Google Shape;189;p3"/>
            <p:cNvSpPr/>
            <p:nvPr/>
          </p:nvSpPr>
          <p:spPr>
            <a:xfrm>
              <a:off x="5365125" y="3389625"/>
              <a:ext cx="307775" cy="1384200"/>
            </a:xfrm>
            <a:custGeom>
              <a:avLst/>
              <a:gdLst/>
              <a:ahLst/>
              <a:cxnLst/>
              <a:rect l="l" t="t" r="r" b="b"/>
              <a:pathLst>
                <a:path w="12311" h="55368" extrusionOk="0">
                  <a:moveTo>
                    <a:pt x="1767" y="1"/>
                  </a:moveTo>
                  <a:cubicBezTo>
                    <a:pt x="1677" y="1"/>
                    <a:pt x="1576" y="58"/>
                    <a:pt x="1459" y="200"/>
                  </a:cubicBezTo>
                  <a:cubicBezTo>
                    <a:pt x="1216" y="504"/>
                    <a:pt x="1095" y="1264"/>
                    <a:pt x="1034" y="1598"/>
                  </a:cubicBezTo>
                  <a:cubicBezTo>
                    <a:pt x="548" y="3665"/>
                    <a:pt x="152" y="5823"/>
                    <a:pt x="152" y="7951"/>
                  </a:cubicBezTo>
                  <a:cubicBezTo>
                    <a:pt x="183" y="10778"/>
                    <a:pt x="0" y="13696"/>
                    <a:pt x="183" y="16522"/>
                  </a:cubicBezTo>
                  <a:cubicBezTo>
                    <a:pt x="456" y="20231"/>
                    <a:pt x="1003" y="23908"/>
                    <a:pt x="1763" y="27556"/>
                  </a:cubicBezTo>
                  <a:cubicBezTo>
                    <a:pt x="2189" y="29653"/>
                    <a:pt x="2462" y="31781"/>
                    <a:pt x="2918" y="33848"/>
                  </a:cubicBezTo>
                  <a:cubicBezTo>
                    <a:pt x="3344" y="35854"/>
                    <a:pt x="4043" y="37738"/>
                    <a:pt x="4590" y="39684"/>
                  </a:cubicBezTo>
                  <a:cubicBezTo>
                    <a:pt x="5502" y="43179"/>
                    <a:pt x="7052" y="46462"/>
                    <a:pt x="8177" y="49866"/>
                  </a:cubicBezTo>
                  <a:cubicBezTo>
                    <a:pt x="8572" y="51082"/>
                    <a:pt x="8937" y="52328"/>
                    <a:pt x="9423" y="53514"/>
                  </a:cubicBezTo>
                  <a:cubicBezTo>
                    <a:pt x="9575" y="53909"/>
                    <a:pt x="9818" y="55125"/>
                    <a:pt x="10153" y="55368"/>
                  </a:cubicBezTo>
                  <a:cubicBezTo>
                    <a:pt x="10244" y="55307"/>
                    <a:pt x="10305" y="55246"/>
                    <a:pt x="10396" y="55186"/>
                  </a:cubicBezTo>
                  <a:cubicBezTo>
                    <a:pt x="10434" y="55189"/>
                    <a:pt x="10470" y="55191"/>
                    <a:pt x="10504" y="55191"/>
                  </a:cubicBezTo>
                  <a:cubicBezTo>
                    <a:pt x="10791" y="55191"/>
                    <a:pt x="10916" y="55057"/>
                    <a:pt x="10943" y="54486"/>
                  </a:cubicBezTo>
                  <a:cubicBezTo>
                    <a:pt x="10973" y="53909"/>
                    <a:pt x="11064" y="53635"/>
                    <a:pt x="11186" y="53119"/>
                  </a:cubicBezTo>
                  <a:cubicBezTo>
                    <a:pt x="11308" y="52602"/>
                    <a:pt x="11308" y="52116"/>
                    <a:pt x="11429" y="51599"/>
                  </a:cubicBezTo>
                  <a:cubicBezTo>
                    <a:pt x="11551" y="51143"/>
                    <a:pt x="11368" y="50657"/>
                    <a:pt x="11490" y="50201"/>
                  </a:cubicBezTo>
                  <a:cubicBezTo>
                    <a:pt x="11581" y="49745"/>
                    <a:pt x="11764" y="49623"/>
                    <a:pt x="11764" y="49106"/>
                  </a:cubicBezTo>
                  <a:cubicBezTo>
                    <a:pt x="11764" y="48590"/>
                    <a:pt x="11946" y="48438"/>
                    <a:pt x="12068" y="48012"/>
                  </a:cubicBezTo>
                  <a:cubicBezTo>
                    <a:pt x="12250" y="47222"/>
                    <a:pt x="12037" y="46067"/>
                    <a:pt x="12037" y="45246"/>
                  </a:cubicBezTo>
                  <a:cubicBezTo>
                    <a:pt x="12037" y="43058"/>
                    <a:pt x="12311" y="40687"/>
                    <a:pt x="12068" y="38529"/>
                  </a:cubicBezTo>
                  <a:cubicBezTo>
                    <a:pt x="11976" y="37799"/>
                    <a:pt x="11824" y="37161"/>
                    <a:pt x="11794" y="36401"/>
                  </a:cubicBezTo>
                  <a:cubicBezTo>
                    <a:pt x="11733" y="35672"/>
                    <a:pt x="11551" y="34912"/>
                    <a:pt x="11460" y="34182"/>
                  </a:cubicBezTo>
                  <a:cubicBezTo>
                    <a:pt x="11277" y="32723"/>
                    <a:pt x="11004" y="31264"/>
                    <a:pt x="10730" y="29775"/>
                  </a:cubicBezTo>
                  <a:cubicBezTo>
                    <a:pt x="9970" y="25641"/>
                    <a:pt x="9150" y="21477"/>
                    <a:pt x="8238" y="17343"/>
                  </a:cubicBezTo>
                  <a:cubicBezTo>
                    <a:pt x="7751" y="15094"/>
                    <a:pt x="6870" y="12905"/>
                    <a:pt x="6444" y="10656"/>
                  </a:cubicBezTo>
                  <a:cubicBezTo>
                    <a:pt x="6080" y="8741"/>
                    <a:pt x="5624" y="6735"/>
                    <a:pt x="4985" y="4911"/>
                  </a:cubicBezTo>
                  <a:cubicBezTo>
                    <a:pt x="4438" y="3361"/>
                    <a:pt x="3314" y="2024"/>
                    <a:pt x="2371" y="686"/>
                  </a:cubicBezTo>
                  <a:cubicBezTo>
                    <a:pt x="2173" y="400"/>
                    <a:pt x="2006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616950" y="3127125"/>
              <a:ext cx="734500" cy="1639875"/>
            </a:xfrm>
            <a:custGeom>
              <a:avLst/>
              <a:gdLst/>
              <a:ahLst/>
              <a:cxnLst/>
              <a:rect l="l" t="t" r="r" b="b"/>
              <a:pathLst>
                <a:path w="29380" h="65595" extrusionOk="0">
                  <a:moveTo>
                    <a:pt x="29047" y="1"/>
                  </a:moveTo>
                  <a:cubicBezTo>
                    <a:pt x="29047" y="4"/>
                    <a:pt x="29048" y="7"/>
                    <a:pt x="29049" y="10"/>
                  </a:cubicBezTo>
                  <a:lnTo>
                    <a:pt x="29049" y="10"/>
                  </a:lnTo>
                  <a:cubicBezTo>
                    <a:pt x="29057" y="4"/>
                    <a:pt x="29057" y="1"/>
                    <a:pt x="29047" y="1"/>
                  </a:cubicBezTo>
                  <a:close/>
                  <a:moveTo>
                    <a:pt x="28712" y="61"/>
                  </a:moveTo>
                  <a:cubicBezTo>
                    <a:pt x="28621" y="122"/>
                    <a:pt x="28560" y="183"/>
                    <a:pt x="28469" y="244"/>
                  </a:cubicBezTo>
                  <a:cubicBezTo>
                    <a:pt x="28466" y="245"/>
                    <a:pt x="28465" y="246"/>
                    <a:pt x="28466" y="246"/>
                  </a:cubicBezTo>
                  <a:cubicBezTo>
                    <a:pt x="28470" y="246"/>
                    <a:pt x="28519" y="229"/>
                    <a:pt x="28586" y="204"/>
                  </a:cubicBezTo>
                  <a:lnTo>
                    <a:pt x="28586" y="204"/>
                  </a:lnTo>
                  <a:cubicBezTo>
                    <a:pt x="28631" y="157"/>
                    <a:pt x="28674" y="110"/>
                    <a:pt x="28712" y="61"/>
                  </a:cubicBezTo>
                  <a:close/>
                  <a:moveTo>
                    <a:pt x="29049" y="10"/>
                  </a:moveTo>
                  <a:lnTo>
                    <a:pt x="29049" y="10"/>
                  </a:lnTo>
                  <a:cubicBezTo>
                    <a:pt x="29008" y="41"/>
                    <a:pt x="28745" y="145"/>
                    <a:pt x="28586" y="204"/>
                  </a:cubicBezTo>
                  <a:lnTo>
                    <a:pt x="28586" y="204"/>
                  </a:lnTo>
                  <a:cubicBezTo>
                    <a:pt x="28208" y="596"/>
                    <a:pt x="27630" y="931"/>
                    <a:pt x="27223" y="1338"/>
                  </a:cubicBezTo>
                  <a:cubicBezTo>
                    <a:pt x="26372" y="2250"/>
                    <a:pt x="25430" y="3101"/>
                    <a:pt x="24609" y="4013"/>
                  </a:cubicBezTo>
                  <a:cubicBezTo>
                    <a:pt x="23849" y="4864"/>
                    <a:pt x="23150" y="5776"/>
                    <a:pt x="22390" y="6627"/>
                  </a:cubicBezTo>
                  <a:cubicBezTo>
                    <a:pt x="21387" y="7812"/>
                    <a:pt x="20809" y="9150"/>
                    <a:pt x="19928" y="10396"/>
                  </a:cubicBezTo>
                  <a:cubicBezTo>
                    <a:pt x="17739" y="13405"/>
                    <a:pt x="15612" y="16384"/>
                    <a:pt x="13849" y="19667"/>
                  </a:cubicBezTo>
                  <a:cubicBezTo>
                    <a:pt x="12359" y="22493"/>
                    <a:pt x="10657" y="25229"/>
                    <a:pt x="9289" y="28117"/>
                  </a:cubicBezTo>
                  <a:cubicBezTo>
                    <a:pt x="7557" y="31703"/>
                    <a:pt x="6341" y="35533"/>
                    <a:pt x="5277" y="39393"/>
                  </a:cubicBezTo>
                  <a:cubicBezTo>
                    <a:pt x="4821" y="41035"/>
                    <a:pt x="4609" y="42706"/>
                    <a:pt x="4183" y="44348"/>
                  </a:cubicBezTo>
                  <a:cubicBezTo>
                    <a:pt x="3788" y="45837"/>
                    <a:pt x="3210" y="47266"/>
                    <a:pt x="2785" y="48755"/>
                  </a:cubicBezTo>
                  <a:cubicBezTo>
                    <a:pt x="2238" y="50701"/>
                    <a:pt x="1782" y="52676"/>
                    <a:pt x="1265" y="54622"/>
                  </a:cubicBezTo>
                  <a:cubicBezTo>
                    <a:pt x="809" y="56324"/>
                    <a:pt x="779" y="58147"/>
                    <a:pt x="627" y="59910"/>
                  </a:cubicBezTo>
                  <a:cubicBezTo>
                    <a:pt x="467" y="61450"/>
                    <a:pt x="355" y="62919"/>
                    <a:pt x="328" y="64461"/>
                  </a:cubicBezTo>
                  <a:lnTo>
                    <a:pt x="328" y="64461"/>
                  </a:lnTo>
                  <a:cubicBezTo>
                    <a:pt x="446" y="64207"/>
                    <a:pt x="571" y="63961"/>
                    <a:pt x="657" y="63740"/>
                  </a:cubicBezTo>
                  <a:cubicBezTo>
                    <a:pt x="900" y="63132"/>
                    <a:pt x="1143" y="62646"/>
                    <a:pt x="1478" y="62099"/>
                  </a:cubicBezTo>
                  <a:cubicBezTo>
                    <a:pt x="2177" y="60944"/>
                    <a:pt x="2906" y="59910"/>
                    <a:pt x="3666" y="58786"/>
                  </a:cubicBezTo>
                  <a:cubicBezTo>
                    <a:pt x="4700" y="57266"/>
                    <a:pt x="5672" y="55685"/>
                    <a:pt x="6919" y="54348"/>
                  </a:cubicBezTo>
                  <a:cubicBezTo>
                    <a:pt x="7679" y="53558"/>
                    <a:pt x="8286" y="52889"/>
                    <a:pt x="8864" y="51916"/>
                  </a:cubicBezTo>
                  <a:cubicBezTo>
                    <a:pt x="9624" y="50670"/>
                    <a:pt x="10657" y="49576"/>
                    <a:pt x="11326" y="48299"/>
                  </a:cubicBezTo>
                  <a:cubicBezTo>
                    <a:pt x="11752" y="47539"/>
                    <a:pt x="12299" y="46779"/>
                    <a:pt x="12785" y="46080"/>
                  </a:cubicBezTo>
                  <a:cubicBezTo>
                    <a:pt x="13332" y="45290"/>
                    <a:pt x="13666" y="44500"/>
                    <a:pt x="14153" y="43649"/>
                  </a:cubicBezTo>
                  <a:cubicBezTo>
                    <a:pt x="15095" y="42068"/>
                    <a:pt x="15855" y="40396"/>
                    <a:pt x="16797" y="38846"/>
                  </a:cubicBezTo>
                  <a:cubicBezTo>
                    <a:pt x="17405" y="37782"/>
                    <a:pt x="17800" y="36688"/>
                    <a:pt x="18317" y="35594"/>
                  </a:cubicBezTo>
                  <a:cubicBezTo>
                    <a:pt x="18864" y="34378"/>
                    <a:pt x="19502" y="33314"/>
                    <a:pt x="19898" y="32038"/>
                  </a:cubicBezTo>
                  <a:cubicBezTo>
                    <a:pt x="20627" y="29819"/>
                    <a:pt x="21630" y="27661"/>
                    <a:pt x="22390" y="25411"/>
                  </a:cubicBezTo>
                  <a:cubicBezTo>
                    <a:pt x="23241" y="22889"/>
                    <a:pt x="24183" y="20427"/>
                    <a:pt x="24882" y="17843"/>
                  </a:cubicBezTo>
                  <a:cubicBezTo>
                    <a:pt x="25521" y="15411"/>
                    <a:pt x="26493" y="13101"/>
                    <a:pt x="27101" y="10639"/>
                  </a:cubicBezTo>
                  <a:cubicBezTo>
                    <a:pt x="27405" y="9393"/>
                    <a:pt x="27497" y="8116"/>
                    <a:pt x="27892" y="6840"/>
                  </a:cubicBezTo>
                  <a:cubicBezTo>
                    <a:pt x="28256" y="5745"/>
                    <a:pt x="28621" y="4742"/>
                    <a:pt x="28804" y="3587"/>
                  </a:cubicBezTo>
                  <a:cubicBezTo>
                    <a:pt x="29046" y="2253"/>
                    <a:pt x="29379" y="1312"/>
                    <a:pt x="29049" y="10"/>
                  </a:cubicBezTo>
                  <a:close/>
                  <a:moveTo>
                    <a:pt x="328" y="64461"/>
                  </a:moveTo>
                  <a:lnTo>
                    <a:pt x="328" y="64461"/>
                  </a:lnTo>
                  <a:cubicBezTo>
                    <a:pt x="155" y="64837"/>
                    <a:pt x="1" y="65232"/>
                    <a:pt x="19" y="65594"/>
                  </a:cubicBezTo>
                  <a:cubicBezTo>
                    <a:pt x="19" y="65534"/>
                    <a:pt x="323" y="65199"/>
                    <a:pt x="323" y="65138"/>
                  </a:cubicBezTo>
                  <a:cubicBezTo>
                    <a:pt x="323" y="64911"/>
                    <a:pt x="325" y="64685"/>
                    <a:pt x="328" y="64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3"/>
          <p:cNvGrpSpPr/>
          <p:nvPr/>
        </p:nvGrpSpPr>
        <p:grpSpPr>
          <a:xfrm>
            <a:off x="1015964" y="4047766"/>
            <a:ext cx="677099" cy="713451"/>
            <a:chOff x="548175" y="3691725"/>
            <a:chExt cx="990925" cy="1044125"/>
          </a:xfrm>
        </p:grpSpPr>
        <p:sp>
          <p:nvSpPr>
            <p:cNvPr id="192" name="Google Shape;192;p3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solidFill>
              <a:schemeClr val="lt2"/>
            </a:solidFill>
            <a:ln w="9875" cap="flat" cmpd="sng">
              <a:solidFill>
                <a:srgbClr val="FFF8E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"/>
          <p:cNvSpPr/>
          <p:nvPr/>
        </p:nvSpPr>
        <p:spPr>
          <a:xfrm rot="-1822946">
            <a:off x="649746" y="134785"/>
            <a:ext cx="108454" cy="946332"/>
          </a:xfrm>
          <a:custGeom>
            <a:avLst/>
            <a:gdLst/>
            <a:ahLst/>
            <a:cxnLst/>
            <a:rect l="l" t="t" r="r" b="b"/>
            <a:pathLst>
              <a:path w="7661" h="44211" extrusionOk="0">
                <a:moveTo>
                  <a:pt x="3162" y="1"/>
                </a:moveTo>
                <a:cubicBezTo>
                  <a:pt x="2554" y="1"/>
                  <a:pt x="2189" y="396"/>
                  <a:pt x="1612" y="609"/>
                </a:cubicBezTo>
                <a:cubicBezTo>
                  <a:pt x="1581" y="1034"/>
                  <a:pt x="1672" y="1369"/>
                  <a:pt x="1612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4" y="12433"/>
                  <a:pt x="61" y="13861"/>
                  <a:pt x="31" y="15351"/>
                </a:cubicBezTo>
                <a:cubicBezTo>
                  <a:pt x="1" y="16931"/>
                  <a:pt x="31" y="18542"/>
                  <a:pt x="31" y="20123"/>
                </a:cubicBezTo>
                <a:cubicBezTo>
                  <a:pt x="31" y="22494"/>
                  <a:pt x="61" y="24591"/>
                  <a:pt x="244" y="26931"/>
                </a:cubicBezTo>
                <a:cubicBezTo>
                  <a:pt x="426" y="29211"/>
                  <a:pt x="761" y="31399"/>
                  <a:pt x="1034" y="33649"/>
                </a:cubicBezTo>
                <a:cubicBezTo>
                  <a:pt x="1277" y="35564"/>
                  <a:pt x="1612" y="37418"/>
                  <a:pt x="1885" y="39302"/>
                </a:cubicBezTo>
                <a:cubicBezTo>
                  <a:pt x="2068" y="40670"/>
                  <a:pt x="2280" y="41825"/>
                  <a:pt x="2736" y="42859"/>
                </a:cubicBezTo>
                <a:cubicBezTo>
                  <a:pt x="3131" y="43801"/>
                  <a:pt x="3527" y="44044"/>
                  <a:pt x="4074" y="44044"/>
                </a:cubicBezTo>
                <a:cubicBezTo>
                  <a:pt x="4319" y="44063"/>
                  <a:pt x="4741" y="44211"/>
                  <a:pt x="5105" y="44211"/>
                </a:cubicBezTo>
                <a:cubicBezTo>
                  <a:pt x="5327" y="44211"/>
                  <a:pt x="5528" y="44156"/>
                  <a:pt x="5654" y="43983"/>
                </a:cubicBezTo>
                <a:cubicBezTo>
                  <a:pt x="5867" y="43679"/>
                  <a:pt x="5897" y="42919"/>
                  <a:pt x="6019" y="42433"/>
                </a:cubicBezTo>
                <a:cubicBezTo>
                  <a:pt x="6171" y="41734"/>
                  <a:pt x="6384" y="41156"/>
                  <a:pt x="6536" y="40457"/>
                </a:cubicBezTo>
                <a:cubicBezTo>
                  <a:pt x="6688" y="39637"/>
                  <a:pt x="6688" y="38907"/>
                  <a:pt x="6748" y="38056"/>
                </a:cubicBezTo>
                <a:cubicBezTo>
                  <a:pt x="6779" y="37479"/>
                  <a:pt x="6900" y="37144"/>
                  <a:pt x="6961" y="36658"/>
                </a:cubicBezTo>
                <a:cubicBezTo>
                  <a:pt x="7204" y="33922"/>
                  <a:pt x="6961" y="30366"/>
                  <a:pt x="6961" y="27509"/>
                </a:cubicBezTo>
                <a:cubicBezTo>
                  <a:pt x="6961" y="26050"/>
                  <a:pt x="6870" y="24408"/>
                  <a:pt x="6961" y="22980"/>
                </a:cubicBezTo>
                <a:cubicBezTo>
                  <a:pt x="6992" y="22220"/>
                  <a:pt x="7174" y="21582"/>
                  <a:pt x="720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60" y="10001"/>
                  <a:pt x="702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5" y="457"/>
                  <a:pt x="3800" y="1"/>
                  <a:pt x="3162" y="1"/>
                </a:cubicBezTo>
                <a:close/>
              </a:path>
            </a:pathLst>
          </a:custGeom>
          <a:solidFill>
            <a:srgbClr val="E0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 rot="-1822946">
            <a:off x="629010" y="248003"/>
            <a:ext cx="108879" cy="946332"/>
          </a:xfrm>
          <a:custGeom>
            <a:avLst/>
            <a:gdLst/>
            <a:ahLst/>
            <a:cxnLst/>
            <a:rect l="l" t="t" r="r" b="b"/>
            <a:pathLst>
              <a:path w="7691" h="44211" extrusionOk="0">
                <a:moveTo>
                  <a:pt x="3192" y="1"/>
                </a:moveTo>
                <a:cubicBezTo>
                  <a:pt x="2584" y="1"/>
                  <a:pt x="2219" y="396"/>
                  <a:pt x="1642" y="609"/>
                </a:cubicBezTo>
                <a:cubicBezTo>
                  <a:pt x="1611" y="1034"/>
                  <a:pt x="1672" y="1369"/>
                  <a:pt x="1611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3" y="12433"/>
                  <a:pt x="91" y="13861"/>
                  <a:pt x="31" y="15351"/>
                </a:cubicBezTo>
                <a:cubicBezTo>
                  <a:pt x="0" y="16931"/>
                  <a:pt x="61" y="18542"/>
                  <a:pt x="61" y="20123"/>
                </a:cubicBezTo>
                <a:cubicBezTo>
                  <a:pt x="61" y="22494"/>
                  <a:pt x="61" y="24621"/>
                  <a:pt x="243" y="26931"/>
                </a:cubicBezTo>
                <a:cubicBezTo>
                  <a:pt x="426" y="29211"/>
                  <a:pt x="790" y="31400"/>
                  <a:pt x="1064" y="33649"/>
                </a:cubicBezTo>
                <a:cubicBezTo>
                  <a:pt x="1277" y="35564"/>
                  <a:pt x="1642" y="37418"/>
                  <a:pt x="1885" y="39302"/>
                </a:cubicBezTo>
                <a:cubicBezTo>
                  <a:pt x="2097" y="40670"/>
                  <a:pt x="2310" y="41825"/>
                  <a:pt x="2736" y="42859"/>
                </a:cubicBezTo>
                <a:cubicBezTo>
                  <a:pt x="3131" y="43801"/>
                  <a:pt x="3526" y="44044"/>
                  <a:pt x="4073" y="44044"/>
                </a:cubicBezTo>
                <a:cubicBezTo>
                  <a:pt x="4319" y="44063"/>
                  <a:pt x="4740" y="44211"/>
                  <a:pt x="5104" y="44211"/>
                </a:cubicBezTo>
                <a:cubicBezTo>
                  <a:pt x="5326" y="44211"/>
                  <a:pt x="5527" y="44156"/>
                  <a:pt x="5654" y="43983"/>
                </a:cubicBezTo>
                <a:cubicBezTo>
                  <a:pt x="5867" y="43679"/>
                  <a:pt x="5927" y="42919"/>
                  <a:pt x="6018" y="42433"/>
                </a:cubicBezTo>
                <a:cubicBezTo>
                  <a:pt x="6170" y="41734"/>
                  <a:pt x="6414" y="41187"/>
                  <a:pt x="6535" y="40488"/>
                </a:cubicBezTo>
                <a:cubicBezTo>
                  <a:pt x="6718" y="39667"/>
                  <a:pt x="6718" y="38907"/>
                  <a:pt x="6778" y="38056"/>
                </a:cubicBezTo>
                <a:cubicBezTo>
                  <a:pt x="6809" y="37479"/>
                  <a:pt x="6930" y="37144"/>
                  <a:pt x="6961" y="36658"/>
                </a:cubicBezTo>
                <a:cubicBezTo>
                  <a:pt x="7234" y="33922"/>
                  <a:pt x="6991" y="30366"/>
                  <a:pt x="6991" y="27509"/>
                </a:cubicBezTo>
                <a:cubicBezTo>
                  <a:pt x="6991" y="26050"/>
                  <a:pt x="6900" y="24439"/>
                  <a:pt x="6991" y="22980"/>
                </a:cubicBezTo>
                <a:cubicBezTo>
                  <a:pt x="7022" y="22220"/>
                  <a:pt x="7174" y="21582"/>
                  <a:pt x="723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90" y="10001"/>
                  <a:pt x="705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4" y="457"/>
                  <a:pt x="3800" y="1"/>
                  <a:pt x="3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"/>
          <p:cNvSpPr/>
          <p:nvPr/>
        </p:nvSpPr>
        <p:spPr>
          <a:xfrm rot="-1822946">
            <a:off x="623011" y="385190"/>
            <a:ext cx="108879" cy="946653"/>
          </a:xfrm>
          <a:custGeom>
            <a:avLst/>
            <a:gdLst/>
            <a:ahLst/>
            <a:cxnLst/>
            <a:rect l="l" t="t" r="r" b="b"/>
            <a:pathLst>
              <a:path w="7691" h="44226" extrusionOk="0">
                <a:moveTo>
                  <a:pt x="3192" y="1"/>
                </a:moveTo>
                <a:cubicBezTo>
                  <a:pt x="2584" y="1"/>
                  <a:pt x="2220" y="426"/>
                  <a:pt x="1642" y="639"/>
                </a:cubicBezTo>
                <a:cubicBezTo>
                  <a:pt x="1612" y="1064"/>
                  <a:pt x="1672" y="1399"/>
                  <a:pt x="1642" y="2189"/>
                </a:cubicBezTo>
                <a:cubicBezTo>
                  <a:pt x="943" y="4985"/>
                  <a:pt x="335" y="7660"/>
                  <a:pt x="274" y="10943"/>
                </a:cubicBezTo>
                <a:cubicBezTo>
                  <a:pt x="274" y="12463"/>
                  <a:pt x="92" y="13891"/>
                  <a:pt x="61" y="15381"/>
                </a:cubicBezTo>
                <a:cubicBezTo>
                  <a:pt x="1" y="16961"/>
                  <a:pt x="61" y="18572"/>
                  <a:pt x="61" y="20153"/>
                </a:cubicBezTo>
                <a:cubicBezTo>
                  <a:pt x="61" y="22493"/>
                  <a:pt x="61" y="24621"/>
                  <a:pt x="244" y="26931"/>
                </a:cubicBezTo>
                <a:cubicBezTo>
                  <a:pt x="457" y="29241"/>
                  <a:pt x="791" y="31430"/>
                  <a:pt x="1065" y="33679"/>
                </a:cubicBezTo>
                <a:cubicBezTo>
                  <a:pt x="1308" y="35594"/>
                  <a:pt x="1642" y="37417"/>
                  <a:pt x="1916" y="39332"/>
                </a:cubicBezTo>
                <a:cubicBezTo>
                  <a:pt x="2098" y="40700"/>
                  <a:pt x="2311" y="41855"/>
                  <a:pt x="2736" y="42858"/>
                </a:cubicBezTo>
                <a:cubicBezTo>
                  <a:pt x="3162" y="43831"/>
                  <a:pt x="3527" y="44074"/>
                  <a:pt x="4074" y="44074"/>
                </a:cubicBezTo>
                <a:cubicBezTo>
                  <a:pt x="4318" y="44074"/>
                  <a:pt x="4738" y="44226"/>
                  <a:pt x="5101" y="44226"/>
                </a:cubicBezTo>
                <a:cubicBezTo>
                  <a:pt x="5325" y="44226"/>
                  <a:pt x="5527" y="44168"/>
                  <a:pt x="5654" y="43983"/>
                </a:cubicBezTo>
                <a:cubicBezTo>
                  <a:pt x="5897" y="43709"/>
                  <a:pt x="5928" y="42949"/>
                  <a:pt x="6049" y="42433"/>
                </a:cubicBezTo>
                <a:cubicBezTo>
                  <a:pt x="6201" y="41764"/>
                  <a:pt x="6414" y="41187"/>
                  <a:pt x="6566" y="40487"/>
                </a:cubicBezTo>
                <a:cubicBezTo>
                  <a:pt x="6718" y="39667"/>
                  <a:pt x="6718" y="38907"/>
                  <a:pt x="6779" y="38056"/>
                </a:cubicBezTo>
                <a:cubicBezTo>
                  <a:pt x="6809" y="37478"/>
                  <a:pt x="6931" y="37174"/>
                  <a:pt x="6961" y="36688"/>
                </a:cubicBezTo>
                <a:cubicBezTo>
                  <a:pt x="7235" y="33922"/>
                  <a:pt x="6992" y="30396"/>
                  <a:pt x="6992" y="27539"/>
                </a:cubicBezTo>
                <a:cubicBezTo>
                  <a:pt x="6992" y="26080"/>
                  <a:pt x="6901" y="24439"/>
                  <a:pt x="6992" y="23010"/>
                </a:cubicBezTo>
                <a:cubicBezTo>
                  <a:pt x="7022" y="22250"/>
                  <a:pt x="7204" y="21581"/>
                  <a:pt x="7235" y="20821"/>
                </a:cubicBezTo>
                <a:cubicBezTo>
                  <a:pt x="7265" y="19879"/>
                  <a:pt x="7204" y="18785"/>
                  <a:pt x="7204" y="17812"/>
                </a:cubicBezTo>
                <a:cubicBezTo>
                  <a:pt x="7204" y="13709"/>
                  <a:pt x="7691" y="10031"/>
                  <a:pt x="7052" y="5988"/>
                </a:cubicBezTo>
                <a:cubicBezTo>
                  <a:pt x="6688" y="3526"/>
                  <a:pt x="5958" y="639"/>
                  <a:pt x="4773" y="548"/>
                </a:cubicBezTo>
                <a:cubicBezTo>
                  <a:pt x="4165" y="487"/>
                  <a:pt x="3800" y="1"/>
                  <a:pt x="3192" y="1"/>
                </a:cubicBezTo>
                <a:close/>
              </a:path>
            </a:pathLst>
          </a:custGeom>
          <a:solidFill>
            <a:srgbClr val="F0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"/>
          <p:cNvSpPr txBox="1">
            <a:spLocks noGrp="1"/>
          </p:cNvSpPr>
          <p:nvPr>
            <p:ph type="title"/>
          </p:nvPr>
        </p:nvSpPr>
        <p:spPr>
          <a:xfrm>
            <a:off x="720250" y="2074650"/>
            <a:ext cx="770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8" name="Google Shape;288;p3"/>
          <p:cNvSpPr txBox="1">
            <a:spLocks noGrp="1"/>
          </p:cNvSpPr>
          <p:nvPr>
            <p:ph type="title" idx="2" hasCustomPrompt="1"/>
          </p:nvPr>
        </p:nvSpPr>
        <p:spPr>
          <a:xfrm>
            <a:off x="4085200" y="1160250"/>
            <a:ext cx="983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9" name="Google Shape;289;p3"/>
          <p:cNvSpPr txBox="1">
            <a:spLocks noGrp="1"/>
          </p:cNvSpPr>
          <p:nvPr>
            <p:ph type="subTitle" idx="1"/>
          </p:nvPr>
        </p:nvSpPr>
        <p:spPr>
          <a:xfrm>
            <a:off x="2043350" y="3747775"/>
            <a:ext cx="5067600" cy="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0" name="Google Shape;290;p3"/>
          <p:cNvGrpSpPr/>
          <p:nvPr/>
        </p:nvGrpSpPr>
        <p:grpSpPr>
          <a:xfrm>
            <a:off x="7423793" y="3146480"/>
            <a:ext cx="408955" cy="376720"/>
            <a:chOff x="548175" y="3691725"/>
            <a:chExt cx="990925" cy="1044125"/>
          </a:xfrm>
        </p:grpSpPr>
        <p:sp>
          <p:nvSpPr>
            <p:cNvPr id="291" name="Google Shape;291;p3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"/>
          <p:cNvSpPr/>
          <p:nvPr/>
        </p:nvSpPr>
        <p:spPr>
          <a:xfrm>
            <a:off x="166525" y="67725"/>
            <a:ext cx="1119378" cy="10945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chemeClr val="accen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"/>
          <p:cNvSpPr/>
          <p:nvPr/>
        </p:nvSpPr>
        <p:spPr>
          <a:xfrm>
            <a:off x="166525" y="244025"/>
            <a:ext cx="1119378" cy="10945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4"/>
          <p:cNvGrpSpPr/>
          <p:nvPr/>
        </p:nvGrpSpPr>
        <p:grpSpPr>
          <a:xfrm>
            <a:off x="8553170" y="4050504"/>
            <a:ext cx="383488" cy="353227"/>
            <a:chOff x="548175" y="3691725"/>
            <a:chExt cx="990925" cy="1044125"/>
          </a:xfrm>
        </p:grpSpPr>
        <p:sp>
          <p:nvSpPr>
            <p:cNvPr id="387" name="Google Shape;387;p4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"/>
          <p:cNvSpPr/>
          <p:nvPr/>
        </p:nvSpPr>
        <p:spPr>
          <a:xfrm>
            <a:off x="166525" y="4148247"/>
            <a:ext cx="383481" cy="365262"/>
          </a:xfrm>
          <a:custGeom>
            <a:avLst/>
            <a:gdLst/>
            <a:ahLst/>
            <a:cxnLst/>
            <a:rect l="l" t="t" r="r" b="b"/>
            <a:pathLst>
              <a:path w="29151" h="27766" extrusionOk="0">
                <a:moveTo>
                  <a:pt x="4317" y="2872"/>
                </a:moveTo>
                <a:lnTo>
                  <a:pt x="4347" y="2944"/>
                </a:lnTo>
                <a:lnTo>
                  <a:pt x="4347" y="2944"/>
                </a:lnTo>
                <a:cubicBezTo>
                  <a:pt x="4346" y="2920"/>
                  <a:pt x="4341" y="2896"/>
                  <a:pt x="4317" y="2872"/>
                </a:cubicBezTo>
                <a:close/>
                <a:moveTo>
                  <a:pt x="4347" y="2944"/>
                </a:moveTo>
                <a:cubicBezTo>
                  <a:pt x="4347" y="2950"/>
                  <a:pt x="4347" y="2957"/>
                  <a:pt x="4347" y="2963"/>
                </a:cubicBezTo>
                <a:cubicBezTo>
                  <a:pt x="4349" y="2961"/>
                  <a:pt x="4351" y="2958"/>
                  <a:pt x="4352" y="2956"/>
                </a:cubicBezTo>
                <a:lnTo>
                  <a:pt x="4352" y="2956"/>
                </a:lnTo>
                <a:lnTo>
                  <a:pt x="4347" y="2944"/>
                </a:lnTo>
                <a:close/>
                <a:moveTo>
                  <a:pt x="12820" y="1"/>
                </a:moveTo>
                <a:cubicBezTo>
                  <a:pt x="12608" y="1"/>
                  <a:pt x="12392" y="14"/>
                  <a:pt x="12189" y="14"/>
                </a:cubicBezTo>
                <a:cubicBezTo>
                  <a:pt x="12144" y="10"/>
                  <a:pt x="12100" y="8"/>
                  <a:pt x="12059" y="8"/>
                </a:cubicBezTo>
                <a:cubicBezTo>
                  <a:pt x="11795" y="8"/>
                  <a:pt x="11601" y="84"/>
                  <a:pt x="11338" y="136"/>
                </a:cubicBezTo>
                <a:cubicBezTo>
                  <a:pt x="11065" y="166"/>
                  <a:pt x="10882" y="136"/>
                  <a:pt x="10609" y="227"/>
                </a:cubicBezTo>
                <a:cubicBezTo>
                  <a:pt x="10244" y="379"/>
                  <a:pt x="9849" y="470"/>
                  <a:pt x="9484" y="622"/>
                </a:cubicBezTo>
                <a:cubicBezTo>
                  <a:pt x="8542" y="1017"/>
                  <a:pt x="7509" y="1291"/>
                  <a:pt x="6627" y="1777"/>
                </a:cubicBezTo>
                <a:cubicBezTo>
                  <a:pt x="6262" y="1990"/>
                  <a:pt x="5928" y="2264"/>
                  <a:pt x="5502" y="2416"/>
                </a:cubicBezTo>
                <a:cubicBezTo>
                  <a:pt x="5049" y="2567"/>
                  <a:pt x="4655" y="2538"/>
                  <a:pt x="4352" y="2956"/>
                </a:cubicBezTo>
                <a:lnTo>
                  <a:pt x="4352" y="2956"/>
                </a:lnTo>
                <a:lnTo>
                  <a:pt x="4469" y="3236"/>
                </a:lnTo>
                <a:cubicBezTo>
                  <a:pt x="3983" y="3510"/>
                  <a:pt x="3679" y="3875"/>
                  <a:pt x="3344" y="4209"/>
                </a:cubicBezTo>
                <a:cubicBezTo>
                  <a:pt x="3040" y="4543"/>
                  <a:pt x="2888" y="4847"/>
                  <a:pt x="2676" y="5212"/>
                </a:cubicBezTo>
                <a:cubicBezTo>
                  <a:pt x="2402" y="5668"/>
                  <a:pt x="2128" y="6124"/>
                  <a:pt x="1885" y="6610"/>
                </a:cubicBezTo>
                <a:cubicBezTo>
                  <a:pt x="1551" y="7218"/>
                  <a:pt x="1308" y="7826"/>
                  <a:pt x="1065" y="8495"/>
                </a:cubicBezTo>
                <a:cubicBezTo>
                  <a:pt x="882" y="9072"/>
                  <a:pt x="700" y="9680"/>
                  <a:pt x="517" y="10288"/>
                </a:cubicBezTo>
                <a:cubicBezTo>
                  <a:pt x="366" y="10866"/>
                  <a:pt x="396" y="11474"/>
                  <a:pt x="305" y="12081"/>
                </a:cubicBezTo>
                <a:cubicBezTo>
                  <a:pt x="92" y="13388"/>
                  <a:pt x="1" y="14787"/>
                  <a:pt x="214" y="16094"/>
                </a:cubicBezTo>
                <a:cubicBezTo>
                  <a:pt x="335" y="16671"/>
                  <a:pt x="366" y="17279"/>
                  <a:pt x="517" y="17826"/>
                </a:cubicBezTo>
                <a:cubicBezTo>
                  <a:pt x="669" y="18313"/>
                  <a:pt x="730" y="18890"/>
                  <a:pt x="973" y="19346"/>
                </a:cubicBezTo>
                <a:cubicBezTo>
                  <a:pt x="1399" y="20258"/>
                  <a:pt x="1916" y="21200"/>
                  <a:pt x="2493" y="22021"/>
                </a:cubicBezTo>
                <a:cubicBezTo>
                  <a:pt x="3527" y="23571"/>
                  <a:pt x="4925" y="25121"/>
                  <a:pt x="6657" y="26063"/>
                </a:cubicBezTo>
                <a:cubicBezTo>
                  <a:pt x="8299" y="26945"/>
                  <a:pt x="10214" y="27097"/>
                  <a:pt x="12037" y="27431"/>
                </a:cubicBezTo>
                <a:cubicBezTo>
                  <a:pt x="12767" y="27553"/>
                  <a:pt x="13496" y="27553"/>
                  <a:pt x="14196" y="27674"/>
                </a:cubicBezTo>
                <a:cubicBezTo>
                  <a:pt x="14515" y="27735"/>
                  <a:pt x="14902" y="27766"/>
                  <a:pt x="15290" y="27766"/>
                </a:cubicBezTo>
                <a:cubicBezTo>
                  <a:pt x="15677" y="27766"/>
                  <a:pt x="16065" y="27735"/>
                  <a:pt x="16384" y="27674"/>
                </a:cubicBezTo>
                <a:cubicBezTo>
                  <a:pt x="17539" y="27492"/>
                  <a:pt x="18694" y="27006"/>
                  <a:pt x="19819" y="26580"/>
                </a:cubicBezTo>
                <a:cubicBezTo>
                  <a:pt x="20579" y="26307"/>
                  <a:pt x="21278" y="25911"/>
                  <a:pt x="21977" y="25516"/>
                </a:cubicBezTo>
                <a:cubicBezTo>
                  <a:pt x="22281" y="25364"/>
                  <a:pt x="22646" y="25212"/>
                  <a:pt x="22950" y="25030"/>
                </a:cubicBezTo>
                <a:cubicBezTo>
                  <a:pt x="23284" y="24756"/>
                  <a:pt x="23527" y="24544"/>
                  <a:pt x="23922" y="24331"/>
                </a:cubicBezTo>
                <a:cubicBezTo>
                  <a:pt x="24500" y="24027"/>
                  <a:pt x="24925" y="23510"/>
                  <a:pt x="25412" y="23054"/>
                </a:cubicBezTo>
                <a:cubicBezTo>
                  <a:pt x="26019" y="22477"/>
                  <a:pt x="26871" y="21838"/>
                  <a:pt x="27205" y="21079"/>
                </a:cubicBezTo>
                <a:cubicBezTo>
                  <a:pt x="27509" y="20349"/>
                  <a:pt x="27904" y="19711"/>
                  <a:pt x="28117" y="18951"/>
                </a:cubicBezTo>
                <a:cubicBezTo>
                  <a:pt x="28330" y="18191"/>
                  <a:pt x="28421" y="17462"/>
                  <a:pt x="28573" y="16702"/>
                </a:cubicBezTo>
                <a:cubicBezTo>
                  <a:pt x="28968" y="15030"/>
                  <a:pt x="29150" y="13297"/>
                  <a:pt x="28846" y="11595"/>
                </a:cubicBezTo>
                <a:cubicBezTo>
                  <a:pt x="28634" y="10501"/>
                  <a:pt x="28269" y="9164"/>
                  <a:pt x="27539" y="8252"/>
                </a:cubicBezTo>
                <a:cubicBezTo>
                  <a:pt x="27327" y="7948"/>
                  <a:pt x="27175" y="7674"/>
                  <a:pt x="26931" y="7431"/>
                </a:cubicBezTo>
                <a:cubicBezTo>
                  <a:pt x="26475" y="6975"/>
                  <a:pt x="25928" y="6610"/>
                  <a:pt x="25503" y="6154"/>
                </a:cubicBezTo>
                <a:cubicBezTo>
                  <a:pt x="25351" y="5972"/>
                  <a:pt x="25138" y="5850"/>
                  <a:pt x="24986" y="5668"/>
                </a:cubicBezTo>
                <a:cubicBezTo>
                  <a:pt x="24804" y="5486"/>
                  <a:pt x="24682" y="5273"/>
                  <a:pt x="24469" y="5091"/>
                </a:cubicBezTo>
                <a:cubicBezTo>
                  <a:pt x="23497" y="4209"/>
                  <a:pt x="22950" y="2963"/>
                  <a:pt x="21734" y="2325"/>
                </a:cubicBezTo>
                <a:cubicBezTo>
                  <a:pt x="21460" y="2173"/>
                  <a:pt x="21247" y="1960"/>
                  <a:pt x="20974" y="1838"/>
                </a:cubicBezTo>
                <a:cubicBezTo>
                  <a:pt x="20791" y="1747"/>
                  <a:pt x="20579" y="1686"/>
                  <a:pt x="20396" y="1595"/>
                </a:cubicBezTo>
                <a:cubicBezTo>
                  <a:pt x="19849" y="1321"/>
                  <a:pt x="19363" y="1109"/>
                  <a:pt x="18725" y="1017"/>
                </a:cubicBezTo>
                <a:cubicBezTo>
                  <a:pt x="18208" y="926"/>
                  <a:pt x="17569" y="835"/>
                  <a:pt x="17083" y="653"/>
                </a:cubicBezTo>
                <a:cubicBezTo>
                  <a:pt x="16810" y="562"/>
                  <a:pt x="16688" y="531"/>
                  <a:pt x="16414" y="501"/>
                </a:cubicBezTo>
                <a:cubicBezTo>
                  <a:pt x="16171" y="470"/>
                  <a:pt x="15989" y="410"/>
                  <a:pt x="15776" y="379"/>
                </a:cubicBezTo>
                <a:cubicBezTo>
                  <a:pt x="15229" y="318"/>
                  <a:pt x="14712" y="288"/>
                  <a:pt x="14196" y="227"/>
                </a:cubicBezTo>
                <a:cubicBezTo>
                  <a:pt x="13831" y="166"/>
                  <a:pt x="13496" y="45"/>
                  <a:pt x="13132" y="14"/>
                </a:cubicBezTo>
                <a:cubicBezTo>
                  <a:pt x="13030" y="4"/>
                  <a:pt x="12926" y="1"/>
                  <a:pt x="12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"/>
          <p:cNvSpPr/>
          <p:nvPr/>
        </p:nvSpPr>
        <p:spPr>
          <a:xfrm rot="-698842">
            <a:off x="7584288" y="796847"/>
            <a:ext cx="338504" cy="363992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4"/>
          <p:cNvGrpSpPr/>
          <p:nvPr/>
        </p:nvGrpSpPr>
        <p:grpSpPr>
          <a:xfrm>
            <a:off x="166525" y="220125"/>
            <a:ext cx="8770150" cy="4768625"/>
            <a:chOff x="166525" y="220125"/>
            <a:chExt cx="8770150" cy="4768625"/>
          </a:xfrm>
        </p:grpSpPr>
        <p:grpSp>
          <p:nvGrpSpPr>
            <p:cNvPr id="482" name="Google Shape;482;p4"/>
            <p:cNvGrpSpPr/>
            <p:nvPr/>
          </p:nvGrpSpPr>
          <p:grpSpPr>
            <a:xfrm rot="10800000" flipH="1">
              <a:off x="166525" y="220125"/>
              <a:ext cx="8770150" cy="4768625"/>
              <a:chOff x="90325" y="143925"/>
              <a:chExt cx="8770150" cy="4768625"/>
            </a:xfrm>
          </p:grpSpPr>
          <p:sp>
            <p:nvSpPr>
              <p:cNvPr id="483" name="Google Shape;483;p4"/>
              <p:cNvSpPr/>
              <p:nvPr/>
            </p:nvSpPr>
            <p:spPr>
              <a:xfrm>
                <a:off x="1935925" y="4578550"/>
                <a:ext cx="9842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70" extrusionOk="0">
                    <a:moveTo>
                      <a:pt x="2102" y="0"/>
                    </a:moveTo>
                    <a:cubicBezTo>
                      <a:pt x="1768" y="467"/>
                      <a:pt x="1535" y="967"/>
                      <a:pt x="1301" y="1501"/>
                    </a:cubicBezTo>
                    <a:cubicBezTo>
                      <a:pt x="868" y="1468"/>
                      <a:pt x="434" y="1434"/>
                      <a:pt x="0" y="1401"/>
                    </a:cubicBezTo>
                    <a:lnTo>
                      <a:pt x="0" y="1401"/>
                    </a:lnTo>
                    <a:cubicBezTo>
                      <a:pt x="267" y="1701"/>
                      <a:pt x="634" y="1935"/>
                      <a:pt x="1001" y="2135"/>
                    </a:cubicBezTo>
                    <a:cubicBezTo>
                      <a:pt x="1001" y="2168"/>
                      <a:pt x="968" y="2202"/>
                      <a:pt x="968" y="2268"/>
                    </a:cubicBezTo>
                    <a:cubicBezTo>
                      <a:pt x="701" y="2835"/>
                      <a:pt x="367" y="3369"/>
                      <a:pt x="0" y="3869"/>
                    </a:cubicBezTo>
                    <a:lnTo>
                      <a:pt x="200" y="3869"/>
                    </a:lnTo>
                    <a:cubicBezTo>
                      <a:pt x="768" y="3469"/>
                      <a:pt x="1335" y="3136"/>
                      <a:pt x="1935" y="2802"/>
                    </a:cubicBezTo>
                    <a:cubicBezTo>
                      <a:pt x="2435" y="3202"/>
                      <a:pt x="2902" y="3636"/>
                      <a:pt x="3269" y="4170"/>
                    </a:cubicBezTo>
                    <a:cubicBezTo>
                      <a:pt x="3403" y="4070"/>
                      <a:pt x="3336" y="3869"/>
                      <a:pt x="3269" y="3736"/>
                    </a:cubicBezTo>
                    <a:cubicBezTo>
                      <a:pt x="3036" y="3302"/>
                      <a:pt x="2869" y="2835"/>
                      <a:pt x="2702" y="2402"/>
                    </a:cubicBezTo>
                    <a:cubicBezTo>
                      <a:pt x="3103" y="2168"/>
                      <a:pt x="3536" y="1968"/>
                      <a:pt x="3936" y="1801"/>
                    </a:cubicBezTo>
                    <a:cubicBezTo>
                      <a:pt x="3436" y="1735"/>
                      <a:pt x="2969" y="1668"/>
                      <a:pt x="2435" y="1635"/>
                    </a:cubicBezTo>
                    <a:cubicBezTo>
                      <a:pt x="2302" y="1101"/>
                      <a:pt x="2169" y="534"/>
                      <a:pt x="2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 flipH="1">
                <a:off x="8241350" y="1553575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90325" y="212012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 flipH="1">
                <a:off x="8807900" y="2806975"/>
                <a:ext cx="52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069" extrusionOk="0">
                    <a:moveTo>
                      <a:pt x="1035" y="0"/>
                    </a:moveTo>
                    <a:cubicBezTo>
                      <a:pt x="968" y="234"/>
                      <a:pt x="902" y="467"/>
                      <a:pt x="801" y="701"/>
                    </a:cubicBezTo>
                    <a:lnTo>
                      <a:pt x="1" y="701"/>
                    </a:lnTo>
                    <a:cubicBezTo>
                      <a:pt x="201" y="901"/>
                      <a:pt x="435" y="1068"/>
                      <a:pt x="635" y="1201"/>
                    </a:cubicBezTo>
                    <a:cubicBezTo>
                      <a:pt x="601" y="1401"/>
                      <a:pt x="535" y="1601"/>
                      <a:pt x="468" y="1802"/>
                    </a:cubicBezTo>
                    <a:cubicBezTo>
                      <a:pt x="635" y="1702"/>
                      <a:pt x="768" y="1568"/>
                      <a:pt x="935" y="1401"/>
                    </a:cubicBezTo>
                    <a:cubicBezTo>
                      <a:pt x="935" y="1435"/>
                      <a:pt x="935" y="1435"/>
                      <a:pt x="968" y="1435"/>
                    </a:cubicBezTo>
                    <a:cubicBezTo>
                      <a:pt x="1202" y="1635"/>
                      <a:pt x="1435" y="1835"/>
                      <a:pt x="1635" y="2068"/>
                    </a:cubicBezTo>
                    <a:lnTo>
                      <a:pt x="1635" y="1968"/>
                    </a:lnTo>
                    <a:cubicBezTo>
                      <a:pt x="1535" y="1668"/>
                      <a:pt x="1402" y="1335"/>
                      <a:pt x="1302" y="1034"/>
                    </a:cubicBezTo>
                    <a:cubicBezTo>
                      <a:pt x="1569" y="834"/>
                      <a:pt x="1802" y="667"/>
                      <a:pt x="2102" y="534"/>
                    </a:cubicBezTo>
                    <a:cubicBezTo>
                      <a:pt x="2083" y="495"/>
                      <a:pt x="2040" y="479"/>
                      <a:pt x="1995" y="479"/>
                    </a:cubicBezTo>
                    <a:cubicBezTo>
                      <a:pt x="1963" y="479"/>
                      <a:pt x="1930" y="487"/>
                      <a:pt x="1902" y="501"/>
                    </a:cubicBezTo>
                    <a:cubicBezTo>
                      <a:pt x="1669" y="567"/>
                      <a:pt x="1435" y="601"/>
                      <a:pt x="1202" y="634"/>
                    </a:cubicBezTo>
                    <a:cubicBezTo>
                      <a:pt x="1135" y="434"/>
                      <a:pt x="1102" y="200"/>
                      <a:pt x="1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139750" y="2608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 flipH="1">
                <a:off x="8694900" y="143925"/>
                <a:ext cx="51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1"/>
                    </a:moveTo>
                    <a:cubicBezTo>
                      <a:pt x="967" y="234"/>
                      <a:pt x="867" y="468"/>
                      <a:pt x="801" y="701"/>
                    </a:cubicBezTo>
                    <a:lnTo>
                      <a:pt x="0" y="701"/>
                    </a:lnTo>
                    <a:cubicBezTo>
                      <a:pt x="200" y="901"/>
                      <a:pt x="400" y="1068"/>
                      <a:pt x="634" y="1235"/>
                    </a:cubicBezTo>
                    <a:cubicBezTo>
                      <a:pt x="567" y="1435"/>
                      <a:pt x="500" y="1635"/>
                      <a:pt x="467" y="1835"/>
                    </a:cubicBezTo>
                    <a:cubicBezTo>
                      <a:pt x="634" y="1735"/>
                      <a:pt x="767" y="1569"/>
                      <a:pt x="901" y="1402"/>
                    </a:cubicBezTo>
                    <a:cubicBezTo>
                      <a:pt x="934" y="1435"/>
                      <a:pt x="934" y="1435"/>
                      <a:pt x="967" y="1435"/>
                    </a:cubicBezTo>
                    <a:cubicBezTo>
                      <a:pt x="1201" y="1635"/>
                      <a:pt x="1401" y="1835"/>
                      <a:pt x="1601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8"/>
                      <a:pt x="1301" y="1035"/>
                    </a:cubicBezTo>
                    <a:cubicBezTo>
                      <a:pt x="1535" y="835"/>
                      <a:pt x="1801" y="668"/>
                      <a:pt x="2068" y="534"/>
                    </a:cubicBezTo>
                    <a:cubicBezTo>
                      <a:pt x="2052" y="501"/>
                      <a:pt x="2018" y="493"/>
                      <a:pt x="1981" y="493"/>
                    </a:cubicBezTo>
                    <a:cubicBezTo>
                      <a:pt x="1943" y="493"/>
                      <a:pt x="1901" y="501"/>
                      <a:pt x="1868" y="501"/>
                    </a:cubicBezTo>
                    <a:cubicBezTo>
                      <a:pt x="1635" y="568"/>
                      <a:pt x="1434" y="635"/>
                      <a:pt x="1201" y="668"/>
                    </a:cubicBezTo>
                    <a:cubicBezTo>
                      <a:pt x="1134" y="434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907925" y="232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444550" y="3994675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7786525" y="242492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997750" y="5656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4483150" y="7942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3747925" y="410132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6" name="Google Shape;496;p4"/>
            <p:cNvSpPr/>
            <p:nvPr/>
          </p:nvSpPr>
          <p:spPr>
            <a:xfrm rot="10800000" flipH="1">
              <a:off x="8293150" y="781450"/>
              <a:ext cx="51725" cy="51750"/>
            </a:xfrm>
            <a:custGeom>
              <a:avLst/>
              <a:gdLst/>
              <a:ahLst/>
              <a:cxnLst/>
              <a:rect l="l" t="t" r="r" b="b"/>
              <a:pathLst>
                <a:path w="2069" h="2070" extrusionOk="0">
                  <a:moveTo>
                    <a:pt x="1034" y="1"/>
                  </a:moveTo>
                  <a:cubicBezTo>
                    <a:pt x="968" y="234"/>
                    <a:pt x="868" y="468"/>
                    <a:pt x="801" y="701"/>
                  </a:cubicBezTo>
                  <a:cubicBezTo>
                    <a:pt x="623" y="701"/>
                    <a:pt x="445" y="716"/>
                    <a:pt x="267" y="716"/>
                  </a:cubicBezTo>
                  <a:cubicBezTo>
                    <a:pt x="178" y="716"/>
                    <a:pt x="89" y="713"/>
                    <a:pt x="0" y="701"/>
                  </a:cubicBezTo>
                  <a:lnTo>
                    <a:pt x="0" y="701"/>
                  </a:lnTo>
                  <a:cubicBezTo>
                    <a:pt x="201" y="902"/>
                    <a:pt x="401" y="1068"/>
                    <a:pt x="634" y="1235"/>
                  </a:cubicBezTo>
                  <a:cubicBezTo>
                    <a:pt x="567" y="1435"/>
                    <a:pt x="501" y="1635"/>
                    <a:pt x="467" y="1836"/>
                  </a:cubicBezTo>
                  <a:cubicBezTo>
                    <a:pt x="634" y="1735"/>
                    <a:pt x="768" y="1569"/>
                    <a:pt x="901" y="1435"/>
                  </a:cubicBezTo>
                  <a:cubicBezTo>
                    <a:pt x="934" y="1435"/>
                    <a:pt x="934" y="1435"/>
                    <a:pt x="968" y="1469"/>
                  </a:cubicBezTo>
                  <a:cubicBezTo>
                    <a:pt x="1201" y="1635"/>
                    <a:pt x="1435" y="1836"/>
                    <a:pt x="1635" y="2069"/>
                  </a:cubicBezTo>
                  <a:lnTo>
                    <a:pt x="1635" y="1969"/>
                  </a:lnTo>
                  <a:cubicBezTo>
                    <a:pt x="1501" y="1669"/>
                    <a:pt x="1401" y="1369"/>
                    <a:pt x="1301" y="1035"/>
                  </a:cubicBezTo>
                  <a:cubicBezTo>
                    <a:pt x="1535" y="868"/>
                    <a:pt x="1802" y="701"/>
                    <a:pt x="2069" y="568"/>
                  </a:cubicBezTo>
                  <a:cubicBezTo>
                    <a:pt x="2049" y="529"/>
                    <a:pt x="2007" y="513"/>
                    <a:pt x="1961" y="513"/>
                  </a:cubicBezTo>
                  <a:cubicBezTo>
                    <a:pt x="1929" y="513"/>
                    <a:pt x="1896" y="521"/>
                    <a:pt x="1868" y="535"/>
                  </a:cubicBezTo>
                  <a:cubicBezTo>
                    <a:pt x="1635" y="568"/>
                    <a:pt x="1435" y="635"/>
                    <a:pt x="1201" y="668"/>
                  </a:cubicBezTo>
                  <a:cubicBezTo>
                    <a:pt x="1135" y="435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 rot="10800000" flipH="1">
              <a:off x="6007150" y="1198958"/>
              <a:ext cx="91439" cy="91442"/>
            </a:xfrm>
            <a:custGeom>
              <a:avLst/>
              <a:gdLst/>
              <a:ahLst/>
              <a:cxnLst/>
              <a:rect l="l" t="t" r="r" b="b"/>
              <a:pathLst>
                <a:path w="2069" h="2070" extrusionOk="0">
                  <a:moveTo>
                    <a:pt x="1034" y="1"/>
                  </a:moveTo>
                  <a:cubicBezTo>
                    <a:pt x="968" y="234"/>
                    <a:pt x="868" y="468"/>
                    <a:pt x="801" y="701"/>
                  </a:cubicBezTo>
                  <a:cubicBezTo>
                    <a:pt x="623" y="701"/>
                    <a:pt x="445" y="716"/>
                    <a:pt x="267" y="716"/>
                  </a:cubicBezTo>
                  <a:cubicBezTo>
                    <a:pt x="178" y="716"/>
                    <a:pt x="89" y="713"/>
                    <a:pt x="0" y="701"/>
                  </a:cubicBezTo>
                  <a:lnTo>
                    <a:pt x="0" y="701"/>
                  </a:lnTo>
                  <a:cubicBezTo>
                    <a:pt x="201" y="902"/>
                    <a:pt x="401" y="1068"/>
                    <a:pt x="634" y="1235"/>
                  </a:cubicBezTo>
                  <a:cubicBezTo>
                    <a:pt x="567" y="1435"/>
                    <a:pt x="501" y="1635"/>
                    <a:pt x="467" y="1836"/>
                  </a:cubicBezTo>
                  <a:cubicBezTo>
                    <a:pt x="634" y="1735"/>
                    <a:pt x="768" y="1569"/>
                    <a:pt x="901" y="1435"/>
                  </a:cubicBezTo>
                  <a:cubicBezTo>
                    <a:pt x="934" y="1435"/>
                    <a:pt x="934" y="1435"/>
                    <a:pt x="968" y="1469"/>
                  </a:cubicBezTo>
                  <a:cubicBezTo>
                    <a:pt x="1201" y="1635"/>
                    <a:pt x="1435" y="1836"/>
                    <a:pt x="1635" y="2069"/>
                  </a:cubicBezTo>
                  <a:lnTo>
                    <a:pt x="1635" y="1969"/>
                  </a:lnTo>
                  <a:cubicBezTo>
                    <a:pt x="1501" y="1669"/>
                    <a:pt x="1401" y="1369"/>
                    <a:pt x="1301" y="1035"/>
                  </a:cubicBezTo>
                  <a:cubicBezTo>
                    <a:pt x="1535" y="868"/>
                    <a:pt x="1802" y="701"/>
                    <a:pt x="2069" y="568"/>
                  </a:cubicBezTo>
                  <a:cubicBezTo>
                    <a:pt x="2049" y="529"/>
                    <a:pt x="2007" y="513"/>
                    <a:pt x="1961" y="513"/>
                  </a:cubicBezTo>
                  <a:cubicBezTo>
                    <a:pt x="1929" y="513"/>
                    <a:pt x="1896" y="521"/>
                    <a:pt x="1868" y="535"/>
                  </a:cubicBezTo>
                  <a:cubicBezTo>
                    <a:pt x="1635" y="568"/>
                    <a:pt x="1435" y="635"/>
                    <a:pt x="1201" y="668"/>
                  </a:cubicBezTo>
                  <a:cubicBezTo>
                    <a:pt x="1135" y="435"/>
                    <a:pt x="1068" y="234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"/>
          <p:cNvSpPr txBox="1">
            <a:spLocks noGrp="1"/>
          </p:cNvSpPr>
          <p:nvPr>
            <p:ph type="body" idx="1"/>
          </p:nvPr>
        </p:nvSpPr>
        <p:spPr>
          <a:xfrm>
            <a:off x="720000" y="1109275"/>
            <a:ext cx="7704000" cy="3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naheim"/>
              <a:buAutoNum type="arabicPeriod"/>
              <a:defRPr sz="1200"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"/>
          <p:cNvSpPr/>
          <p:nvPr/>
        </p:nvSpPr>
        <p:spPr>
          <a:xfrm flipH="1">
            <a:off x="90325" y="4639725"/>
            <a:ext cx="1119378" cy="10945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6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5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4"/>
                </a:cubicBezTo>
                <a:cubicBezTo>
                  <a:pt x="16110" y="579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8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40"/>
                  <a:pt x="27721" y="3527"/>
                </a:cubicBezTo>
                <a:cubicBezTo>
                  <a:pt x="28451" y="3162"/>
                  <a:pt x="29150" y="2372"/>
                  <a:pt x="29636" y="1734"/>
                </a:cubicBezTo>
                <a:cubicBezTo>
                  <a:pt x="29910" y="1430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5"/>
                </a:cubicBezTo>
                <a:cubicBezTo>
                  <a:pt x="30822" y="457"/>
                  <a:pt x="30822" y="609"/>
                  <a:pt x="30822" y="822"/>
                </a:cubicBezTo>
              </a:path>
            </a:pathLst>
          </a:custGeom>
          <a:noFill/>
          <a:ln w="66875" cap="flat" cmpd="sng">
            <a:solidFill>
              <a:schemeClr val="accent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 flipH="1">
            <a:off x="90325" y="4816025"/>
            <a:ext cx="1119378" cy="109450"/>
          </a:xfrm>
          <a:custGeom>
            <a:avLst/>
            <a:gdLst/>
            <a:ahLst/>
            <a:cxnLst/>
            <a:rect l="l" t="t" r="r" b="b"/>
            <a:pathLst>
              <a:path w="30822" h="4378" fill="none" extrusionOk="0">
                <a:moveTo>
                  <a:pt x="0" y="3527"/>
                </a:moveTo>
                <a:cubicBezTo>
                  <a:pt x="304" y="2828"/>
                  <a:pt x="639" y="2402"/>
                  <a:pt x="1338" y="2037"/>
                </a:cubicBezTo>
                <a:cubicBezTo>
                  <a:pt x="1855" y="1764"/>
                  <a:pt x="2493" y="1338"/>
                  <a:pt x="3070" y="1217"/>
                </a:cubicBezTo>
                <a:cubicBezTo>
                  <a:pt x="3557" y="1125"/>
                  <a:pt x="4134" y="1217"/>
                  <a:pt x="4621" y="1217"/>
                </a:cubicBezTo>
                <a:cubicBezTo>
                  <a:pt x="5198" y="1217"/>
                  <a:pt x="5715" y="1156"/>
                  <a:pt x="6262" y="1399"/>
                </a:cubicBezTo>
                <a:cubicBezTo>
                  <a:pt x="6870" y="1673"/>
                  <a:pt x="7478" y="2007"/>
                  <a:pt x="8055" y="2372"/>
                </a:cubicBezTo>
                <a:cubicBezTo>
                  <a:pt x="8572" y="2706"/>
                  <a:pt x="8937" y="3162"/>
                  <a:pt x="9545" y="3344"/>
                </a:cubicBezTo>
                <a:cubicBezTo>
                  <a:pt x="10609" y="3709"/>
                  <a:pt x="11794" y="3648"/>
                  <a:pt x="12706" y="3010"/>
                </a:cubicBezTo>
                <a:cubicBezTo>
                  <a:pt x="13010" y="2797"/>
                  <a:pt x="13375" y="2645"/>
                  <a:pt x="13618" y="2372"/>
                </a:cubicBezTo>
                <a:cubicBezTo>
                  <a:pt x="13830" y="2159"/>
                  <a:pt x="13891" y="2068"/>
                  <a:pt x="14134" y="1855"/>
                </a:cubicBezTo>
                <a:cubicBezTo>
                  <a:pt x="14590" y="1521"/>
                  <a:pt x="14925" y="1217"/>
                  <a:pt x="15411" y="973"/>
                </a:cubicBezTo>
                <a:cubicBezTo>
                  <a:pt x="16110" y="578"/>
                  <a:pt x="17174" y="1"/>
                  <a:pt x="17934" y="396"/>
                </a:cubicBezTo>
                <a:cubicBezTo>
                  <a:pt x="18390" y="609"/>
                  <a:pt x="18815" y="913"/>
                  <a:pt x="19211" y="1217"/>
                </a:cubicBezTo>
                <a:cubicBezTo>
                  <a:pt x="19606" y="1521"/>
                  <a:pt x="20062" y="1794"/>
                  <a:pt x="20518" y="2098"/>
                </a:cubicBezTo>
                <a:cubicBezTo>
                  <a:pt x="21399" y="2706"/>
                  <a:pt x="22007" y="3709"/>
                  <a:pt x="23010" y="4074"/>
                </a:cubicBezTo>
                <a:cubicBezTo>
                  <a:pt x="23709" y="4347"/>
                  <a:pt x="24378" y="4287"/>
                  <a:pt x="25138" y="4287"/>
                </a:cubicBezTo>
                <a:cubicBezTo>
                  <a:pt x="25502" y="4287"/>
                  <a:pt x="26050" y="4378"/>
                  <a:pt x="26414" y="4256"/>
                </a:cubicBezTo>
                <a:cubicBezTo>
                  <a:pt x="26870" y="4135"/>
                  <a:pt x="27296" y="3739"/>
                  <a:pt x="27721" y="3527"/>
                </a:cubicBezTo>
                <a:cubicBezTo>
                  <a:pt x="28451" y="3162"/>
                  <a:pt x="29150" y="2372"/>
                  <a:pt x="29636" y="1733"/>
                </a:cubicBezTo>
                <a:cubicBezTo>
                  <a:pt x="29910" y="1399"/>
                  <a:pt x="30123" y="1065"/>
                  <a:pt x="30335" y="730"/>
                </a:cubicBezTo>
                <a:cubicBezTo>
                  <a:pt x="30427" y="548"/>
                  <a:pt x="30548" y="305"/>
                  <a:pt x="30761" y="274"/>
                </a:cubicBezTo>
                <a:cubicBezTo>
                  <a:pt x="30822" y="457"/>
                  <a:pt x="30822" y="609"/>
                  <a:pt x="30822" y="821"/>
                </a:cubicBezTo>
              </a:path>
            </a:pathLst>
          </a:custGeom>
          <a:noFill/>
          <a:ln w="76000" cap="flat" cmpd="sng">
            <a:solidFill>
              <a:schemeClr val="accent3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5"/>
          <p:cNvGrpSpPr/>
          <p:nvPr/>
        </p:nvGrpSpPr>
        <p:grpSpPr>
          <a:xfrm>
            <a:off x="7966239" y="-237200"/>
            <a:ext cx="1424950" cy="1312361"/>
            <a:chOff x="548175" y="3691725"/>
            <a:chExt cx="990925" cy="1044125"/>
          </a:xfrm>
        </p:grpSpPr>
        <p:sp>
          <p:nvSpPr>
            <p:cNvPr id="504" name="Google Shape;504;p5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5"/>
          <p:cNvGrpSpPr/>
          <p:nvPr/>
        </p:nvGrpSpPr>
        <p:grpSpPr>
          <a:xfrm>
            <a:off x="26390" y="67520"/>
            <a:ext cx="9050795" cy="4921221"/>
            <a:chOff x="26390" y="67520"/>
            <a:chExt cx="9050795" cy="4921221"/>
          </a:xfrm>
        </p:grpSpPr>
        <p:grpSp>
          <p:nvGrpSpPr>
            <p:cNvPr id="597" name="Google Shape;597;p5"/>
            <p:cNvGrpSpPr/>
            <p:nvPr/>
          </p:nvGrpSpPr>
          <p:grpSpPr>
            <a:xfrm rot="10800000" flipH="1">
              <a:off x="394355" y="315526"/>
              <a:ext cx="7687790" cy="4355304"/>
              <a:chOff x="84651" y="220125"/>
              <a:chExt cx="8260224" cy="4679600"/>
            </a:xfrm>
          </p:grpSpPr>
          <p:grpSp>
            <p:nvGrpSpPr>
              <p:cNvPr id="598" name="Google Shape;598;p5"/>
              <p:cNvGrpSpPr/>
              <p:nvPr/>
            </p:nvGrpSpPr>
            <p:grpSpPr>
              <a:xfrm rot="10800000" flipH="1">
                <a:off x="84651" y="220125"/>
                <a:ext cx="7964653" cy="4679600"/>
                <a:chOff x="8451" y="232950"/>
                <a:chExt cx="7964653" cy="4679600"/>
              </a:xfrm>
            </p:grpSpPr>
            <p:sp>
              <p:nvSpPr>
                <p:cNvPr id="599" name="Google Shape;599;p5"/>
                <p:cNvSpPr/>
                <p:nvPr/>
              </p:nvSpPr>
              <p:spPr>
                <a:xfrm>
                  <a:off x="993156" y="313075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5"/>
                <p:cNvSpPr/>
                <p:nvPr/>
              </p:nvSpPr>
              <p:spPr>
                <a:xfrm flipH="1">
                  <a:off x="7913855" y="1471701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5"/>
                <p:cNvSpPr/>
                <p:nvPr/>
              </p:nvSpPr>
              <p:spPr>
                <a:xfrm>
                  <a:off x="8451" y="2038251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5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5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5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5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5"/>
                <p:cNvSpPr/>
                <p:nvPr/>
              </p:nvSpPr>
              <p:spPr>
                <a:xfrm>
                  <a:off x="4646898" y="630527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5"/>
                <p:cNvSpPr/>
                <p:nvPr/>
              </p:nvSpPr>
              <p:spPr>
                <a:xfrm>
                  <a:off x="3584177" y="41013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8" name="Google Shape;608;p5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5"/>
            <p:cNvGrpSpPr/>
            <p:nvPr/>
          </p:nvGrpSpPr>
          <p:grpSpPr>
            <a:xfrm>
              <a:off x="1826353" y="776134"/>
              <a:ext cx="5908130" cy="3515620"/>
              <a:chOff x="1478725" y="781450"/>
              <a:chExt cx="7070524" cy="4207300"/>
            </a:xfrm>
          </p:grpSpPr>
          <p:grpSp>
            <p:nvGrpSpPr>
              <p:cNvPr id="610" name="Google Shape;610;p5"/>
              <p:cNvGrpSpPr/>
              <p:nvPr/>
            </p:nvGrpSpPr>
            <p:grpSpPr>
              <a:xfrm rot="10800000" flipH="1">
                <a:off x="1478725" y="1406924"/>
                <a:ext cx="7070524" cy="3581826"/>
                <a:chOff x="1402525" y="143925"/>
                <a:chExt cx="7070524" cy="3581826"/>
              </a:xfrm>
            </p:grpSpPr>
            <p:sp>
              <p:nvSpPr>
                <p:cNvPr id="611" name="Google Shape;611;p5"/>
                <p:cNvSpPr/>
                <p:nvPr/>
              </p:nvSpPr>
              <p:spPr>
                <a:xfrm>
                  <a:off x="1402525" y="313075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5"/>
                <p:cNvSpPr/>
                <p:nvPr/>
              </p:nvSpPr>
              <p:spPr>
                <a:xfrm flipH="1">
                  <a:off x="8199759" y="1509629"/>
                  <a:ext cx="142378" cy="15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5"/>
                <p:cNvSpPr/>
                <p:nvPr/>
              </p:nvSpPr>
              <p:spPr>
                <a:xfrm flipH="1">
                  <a:off x="8421324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5"/>
                <p:cNvSpPr/>
                <p:nvPr/>
              </p:nvSpPr>
              <p:spPr>
                <a:xfrm>
                  <a:off x="4939110" y="1067851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5"/>
                <p:cNvSpPr/>
                <p:nvPr/>
              </p:nvSpPr>
              <p:spPr>
                <a:xfrm>
                  <a:off x="3684687" y="3664001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6" name="Google Shape;616;p5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5"/>
            <p:cNvGrpSpPr/>
            <p:nvPr/>
          </p:nvGrpSpPr>
          <p:grpSpPr>
            <a:xfrm rot="10800000" flipH="1">
              <a:off x="26390" y="67520"/>
              <a:ext cx="9050795" cy="4921221"/>
              <a:chOff x="90325" y="143925"/>
              <a:chExt cx="8770150" cy="4768625"/>
            </a:xfrm>
          </p:grpSpPr>
          <p:sp>
            <p:nvSpPr>
              <p:cNvPr id="619" name="Google Shape;619;p5"/>
              <p:cNvSpPr/>
              <p:nvPr/>
            </p:nvSpPr>
            <p:spPr>
              <a:xfrm flipH="1">
                <a:off x="8019838" y="1701249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90325" y="212012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 flipH="1">
                <a:off x="8807900" y="2806975"/>
                <a:ext cx="52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069" extrusionOk="0">
                    <a:moveTo>
                      <a:pt x="1035" y="0"/>
                    </a:moveTo>
                    <a:cubicBezTo>
                      <a:pt x="968" y="234"/>
                      <a:pt x="902" y="467"/>
                      <a:pt x="801" y="701"/>
                    </a:cubicBezTo>
                    <a:lnTo>
                      <a:pt x="1" y="701"/>
                    </a:lnTo>
                    <a:cubicBezTo>
                      <a:pt x="201" y="901"/>
                      <a:pt x="435" y="1068"/>
                      <a:pt x="635" y="1201"/>
                    </a:cubicBezTo>
                    <a:cubicBezTo>
                      <a:pt x="601" y="1401"/>
                      <a:pt x="535" y="1601"/>
                      <a:pt x="468" y="1802"/>
                    </a:cubicBezTo>
                    <a:cubicBezTo>
                      <a:pt x="635" y="1702"/>
                      <a:pt x="768" y="1568"/>
                      <a:pt x="935" y="1401"/>
                    </a:cubicBezTo>
                    <a:cubicBezTo>
                      <a:pt x="935" y="1435"/>
                      <a:pt x="935" y="1435"/>
                      <a:pt x="968" y="1435"/>
                    </a:cubicBezTo>
                    <a:cubicBezTo>
                      <a:pt x="1202" y="1635"/>
                      <a:pt x="1435" y="1835"/>
                      <a:pt x="1635" y="2068"/>
                    </a:cubicBezTo>
                    <a:lnTo>
                      <a:pt x="1635" y="1968"/>
                    </a:lnTo>
                    <a:cubicBezTo>
                      <a:pt x="1535" y="1668"/>
                      <a:pt x="1402" y="1335"/>
                      <a:pt x="1302" y="1034"/>
                    </a:cubicBezTo>
                    <a:cubicBezTo>
                      <a:pt x="1569" y="834"/>
                      <a:pt x="1802" y="667"/>
                      <a:pt x="2102" y="534"/>
                    </a:cubicBezTo>
                    <a:cubicBezTo>
                      <a:pt x="2083" y="495"/>
                      <a:pt x="2040" y="479"/>
                      <a:pt x="1995" y="479"/>
                    </a:cubicBezTo>
                    <a:cubicBezTo>
                      <a:pt x="1963" y="479"/>
                      <a:pt x="1930" y="487"/>
                      <a:pt x="1902" y="501"/>
                    </a:cubicBezTo>
                    <a:cubicBezTo>
                      <a:pt x="1669" y="567"/>
                      <a:pt x="1435" y="601"/>
                      <a:pt x="1202" y="634"/>
                    </a:cubicBezTo>
                    <a:cubicBezTo>
                      <a:pt x="1135" y="434"/>
                      <a:pt x="1102" y="200"/>
                      <a:pt x="1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39750" y="2608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 flipH="1">
                <a:off x="8694900" y="143925"/>
                <a:ext cx="51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1"/>
                    </a:moveTo>
                    <a:cubicBezTo>
                      <a:pt x="967" y="234"/>
                      <a:pt x="867" y="468"/>
                      <a:pt x="801" y="701"/>
                    </a:cubicBezTo>
                    <a:lnTo>
                      <a:pt x="0" y="701"/>
                    </a:lnTo>
                    <a:cubicBezTo>
                      <a:pt x="200" y="901"/>
                      <a:pt x="400" y="1068"/>
                      <a:pt x="634" y="1235"/>
                    </a:cubicBezTo>
                    <a:cubicBezTo>
                      <a:pt x="567" y="1435"/>
                      <a:pt x="500" y="1635"/>
                      <a:pt x="467" y="1835"/>
                    </a:cubicBezTo>
                    <a:cubicBezTo>
                      <a:pt x="634" y="1735"/>
                      <a:pt x="767" y="1569"/>
                      <a:pt x="901" y="1402"/>
                    </a:cubicBezTo>
                    <a:cubicBezTo>
                      <a:pt x="934" y="1435"/>
                      <a:pt x="934" y="1435"/>
                      <a:pt x="967" y="1435"/>
                    </a:cubicBezTo>
                    <a:cubicBezTo>
                      <a:pt x="1201" y="1635"/>
                      <a:pt x="1401" y="1835"/>
                      <a:pt x="1601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8"/>
                      <a:pt x="1301" y="1035"/>
                    </a:cubicBezTo>
                    <a:cubicBezTo>
                      <a:pt x="1535" y="835"/>
                      <a:pt x="1801" y="668"/>
                      <a:pt x="2068" y="534"/>
                    </a:cubicBezTo>
                    <a:cubicBezTo>
                      <a:pt x="2052" y="501"/>
                      <a:pt x="2018" y="493"/>
                      <a:pt x="1981" y="493"/>
                    </a:cubicBezTo>
                    <a:cubicBezTo>
                      <a:pt x="1943" y="493"/>
                      <a:pt x="1901" y="501"/>
                      <a:pt x="1868" y="501"/>
                    </a:cubicBezTo>
                    <a:cubicBezTo>
                      <a:pt x="1635" y="568"/>
                      <a:pt x="1434" y="635"/>
                      <a:pt x="1201" y="668"/>
                    </a:cubicBezTo>
                    <a:cubicBezTo>
                      <a:pt x="1134" y="434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2907925" y="159113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223038" y="4068512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8008037" y="2794111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4852336" y="27741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9" name="Google Shape;629;p5"/>
          <p:cNvSpPr/>
          <p:nvPr/>
        </p:nvSpPr>
        <p:spPr>
          <a:xfrm rot="-698890">
            <a:off x="8305993" y="3993380"/>
            <a:ext cx="256048" cy="275348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"/>
          <p:cNvSpPr txBox="1">
            <a:spLocks noGrp="1"/>
          </p:cNvSpPr>
          <p:nvPr>
            <p:ph type="title"/>
          </p:nvPr>
        </p:nvSpPr>
        <p:spPr>
          <a:xfrm>
            <a:off x="1576463" y="257007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5"/>
          <p:cNvSpPr txBox="1">
            <a:spLocks noGrp="1"/>
          </p:cNvSpPr>
          <p:nvPr>
            <p:ph type="title" idx="2"/>
          </p:nvPr>
        </p:nvSpPr>
        <p:spPr>
          <a:xfrm>
            <a:off x="4784509" y="16708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5"/>
          <p:cNvSpPr txBox="1">
            <a:spLocks noGrp="1"/>
          </p:cNvSpPr>
          <p:nvPr>
            <p:ph type="subTitle" idx="1"/>
          </p:nvPr>
        </p:nvSpPr>
        <p:spPr>
          <a:xfrm>
            <a:off x="4903000" y="2158450"/>
            <a:ext cx="2505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3" name="Google Shape;633;p5"/>
          <p:cNvSpPr txBox="1">
            <a:spLocks noGrp="1"/>
          </p:cNvSpPr>
          <p:nvPr>
            <p:ph type="subTitle" idx="3"/>
          </p:nvPr>
        </p:nvSpPr>
        <p:spPr>
          <a:xfrm>
            <a:off x="1694975" y="3057700"/>
            <a:ext cx="2505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4" name="Google Shape;634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7"/>
          <p:cNvGrpSpPr/>
          <p:nvPr/>
        </p:nvGrpSpPr>
        <p:grpSpPr>
          <a:xfrm flipH="1">
            <a:off x="77396" y="67520"/>
            <a:ext cx="8999788" cy="4921221"/>
            <a:chOff x="77396" y="67520"/>
            <a:chExt cx="8999788" cy="4921221"/>
          </a:xfrm>
        </p:grpSpPr>
        <p:grpSp>
          <p:nvGrpSpPr>
            <p:cNvPr id="670" name="Google Shape;670;p7"/>
            <p:cNvGrpSpPr/>
            <p:nvPr/>
          </p:nvGrpSpPr>
          <p:grpSpPr>
            <a:xfrm>
              <a:off x="90325" y="83202"/>
              <a:ext cx="6715947" cy="4754641"/>
              <a:chOff x="215950" y="781450"/>
              <a:chExt cx="9028024" cy="4607210"/>
            </a:xfrm>
          </p:grpSpPr>
          <p:grpSp>
            <p:nvGrpSpPr>
              <p:cNvPr id="671" name="Google Shape;671;p7"/>
              <p:cNvGrpSpPr/>
              <p:nvPr/>
            </p:nvGrpSpPr>
            <p:grpSpPr>
              <a:xfrm rot="10800000" flipH="1">
                <a:off x="215950" y="884660"/>
                <a:ext cx="9028024" cy="4504001"/>
                <a:chOff x="139750" y="-255985"/>
                <a:chExt cx="9028024" cy="4504001"/>
              </a:xfrm>
            </p:grpSpPr>
            <p:sp>
              <p:nvSpPr>
                <p:cNvPr id="672" name="Google Shape;672;p7"/>
                <p:cNvSpPr/>
                <p:nvPr/>
              </p:nvSpPr>
              <p:spPr>
                <a:xfrm flipH="1">
                  <a:off x="7814972" y="-70844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7"/>
                <p:cNvSpPr/>
                <p:nvPr/>
              </p:nvSpPr>
              <p:spPr>
                <a:xfrm>
                  <a:off x="1934121" y="152942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7"/>
                <p:cNvSpPr/>
                <p:nvPr/>
              </p:nvSpPr>
              <p:spPr>
                <a:xfrm flipH="1">
                  <a:off x="9115199" y="3028487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7"/>
                <p:cNvSpPr/>
                <p:nvPr/>
              </p:nvSpPr>
              <p:spPr>
                <a:xfrm>
                  <a:off x="139750" y="-25598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7"/>
                <p:cNvSpPr/>
                <p:nvPr/>
              </p:nvSpPr>
              <p:spPr>
                <a:xfrm flipH="1">
                  <a:off x="1385016" y="3983460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7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7"/>
                <p:cNvSpPr/>
                <p:nvPr/>
              </p:nvSpPr>
              <p:spPr>
                <a:xfrm>
                  <a:off x="6648813" y="4140415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7"/>
                <p:cNvSpPr/>
                <p:nvPr/>
              </p:nvSpPr>
              <p:spPr>
                <a:xfrm>
                  <a:off x="223038" y="3699326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7"/>
                <p:cNvSpPr/>
                <p:nvPr/>
              </p:nvSpPr>
              <p:spPr>
                <a:xfrm>
                  <a:off x="2869735" y="2720274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7"/>
                <p:cNvSpPr/>
                <p:nvPr/>
              </p:nvSpPr>
              <p:spPr>
                <a:xfrm>
                  <a:off x="4852336" y="-239446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2" name="Google Shape;682;p7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" name="Google Shape;683;p7"/>
            <p:cNvGrpSpPr/>
            <p:nvPr/>
          </p:nvGrpSpPr>
          <p:grpSpPr>
            <a:xfrm rot="10800000" flipH="1">
              <a:off x="77396" y="67520"/>
              <a:ext cx="8999788" cy="4921221"/>
              <a:chOff x="215950" y="220125"/>
              <a:chExt cx="8720725" cy="4768625"/>
            </a:xfrm>
          </p:grpSpPr>
          <p:sp>
            <p:nvSpPr>
              <p:cNvPr id="684" name="Google Shape;684;p7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5" name="Google Shape;685;p7"/>
              <p:cNvGrpSpPr/>
              <p:nvPr/>
            </p:nvGrpSpPr>
            <p:grpSpPr>
              <a:xfrm rot="10800000" flipH="1">
                <a:off x="215950" y="220125"/>
                <a:ext cx="8720725" cy="4768625"/>
                <a:chOff x="139750" y="143925"/>
                <a:chExt cx="8720725" cy="4768625"/>
              </a:xfrm>
            </p:grpSpPr>
            <p:sp>
              <p:nvSpPr>
                <p:cNvPr id="686" name="Google Shape;686;p7"/>
                <p:cNvSpPr/>
                <p:nvPr/>
              </p:nvSpPr>
              <p:spPr>
                <a:xfrm>
                  <a:off x="754860" y="160326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7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7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7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7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7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7"/>
                <p:cNvSpPr/>
                <p:nvPr/>
              </p:nvSpPr>
              <p:spPr>
                <a:xfrm>
                  <a:off x="592224" y="3920838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7"/>
                <p:cNvSpPr/>
                <p:nvPr/>
              </p:nvSpPr>
              <p:spPr>
                <a:xfrm>
                  <a:off x="3577804" y="3089460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7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7"/>
                <p:cNvSpPr/>
                <p:nvPr/>
              </p:nvSpPr>
              <p:spPr>
                <a:xfrm flipH="1">
                  <a:off x="8019838" y="962877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96" name="Google Shape;696;p7"/>
          <p:cNvGrpSpPr/>
          <p:nvPr/>
        </p:nvGrpSpPr>
        <p:grpSpPr>
          <a:xfrm>
            <a:off x="191081" y="993897"/>
            <a:ext cx="256247" cy="427977"/>
            <a:chOff x="5365125" y="3127125"/>
            <a:chExt cx="986325" cy="1646700"/>
          </a:xfrm>
        </p:grpSpPr>
        <p:sp>
          <p:nvSpPr>
            <p:cNvPr id="697" name="Google Shape;697;p7"/>
            <p:cNvSpPr/>
            <p:nvPr/>
          </p:nvSpPr>
          <p:spPr>
            <a:xfrm>
              <a:off x="5365125" y="3389625"/>
              <a:ext cx="307775" cy="1384200"/>
            </a:xfrm>
            <a:custGeom>
              <a:avLst/>
              <a:gdLst/>
              <a:ahLst/>
              <a:cxnLst/>
              <a:rect l="l" t="t" r="r" b="b"/>
              <a:pathLst>
                <a:path w="12311" h="55368" extrusionOk="0">
                  <a:moveTo>
                    <a:pt x="1767" y="1"/>
                  </a:moveTo>
                  <a:cubicBezTo>
                    <a:pt x="1677" y="1"/>
                    <a:pt x="1576" y="58"/>
                    <a:pt x="1459" y="200"/>
                  </a:cubicBezTo>
                  <a:cubicBezTo>
                    <a:pt x="1216" y="504"/>
                    <a:pt x="1095" y="1264"/>
                    <a:pt x="1034" y="1598"/>
                  </a:cubicBezTo>
                  <a:cubicBezTo>
                    <a:pt x="548" y="3665"/>
                    <a:pt x="152" y="5823"/>
                    <a:pt x="152" y="7951"/>
                  </a:cubicBezTo>
                  <a:cubicBezTo>
                    <a:pt x="183" y="10778"/>
                    <a:pt x="0" y="13696"/>
                    <a:pt x="183" y="16522"/>
                  </a:cubicBezTo>
                  <a:cubicBezTo>
                    <a:pt x="456" y="20231"/>
                    <a:pt x="1003" y="23908"/>
                    <a:pt x="1763" y="27556"/>
                  </a:cubicBezTo>
                  <a:cubicBezTo>
                    <a:pt x="2189" y="29653"/>
                    <a:pt x="2462" y="31781"/>
                    <a:pt x="2918" y="33848"/>
                  </a:cubicBezTo>
                  <a:cubicBezTo>
                    <a:pt x="3344" y="35854"/>
                    <a:pt x="4043" y="37738"/>
                    <a:pt x="4590" y="39684"/>
                  </a:cubicBezTo>
                  <a:cubicBezTo>
                    <a:pt x="5502" y="43179"/>
                    <a:pt x="7052" y="46462"/>
                    <a:pt x="8177" y="49866"/>
                  </a:cubicBezTo>
                  <a:cubicBezTo>
                    <a:pt x="8572" y="51082"/>
                    <a:pt x="8937" y="52328"/>
                    <a:pt x="9423" y="53514"/>
                  </a:cubicBezTo>
                  <a:cubicBezTo>
                    <a:pt x="9575" y="53909"/>
                    <a:pt x="9818" y="55125"/>
                    <a:pt x="10153" y="55368"/>
                  </a:cubicBezTo>
                  <a:cubicBezTo>
                    <a:pt x="10244" y="55307"/>
                    <a:pt x="10305" y="55246"/>
                    <a:pt x="10396" y="55186"/>
                  </a:cubicBezTo>
                  <a:cubicBezTo>
                    <a:pt x="10434" y="55189"/>
                    <a:pt x="10470" y="55191"/>
                    <a:pt x="10504" y="55191"/>
                  </a:cubicBezTo>
                  <a:cubicBezTo>
                    <a:pt x="10791" y="55191"/>
                    <a:pt x="10916" y="55057"/>
                    <a:pt x="10943" y="54486"/>
                  </a:cubicBezTo>
                  <a:cubicBezTo>
                    <a:pt x="10973" y="53909"/>
                    <a:pt x="11064" y="53635"/>
                    <a:pt x="11186" y="53119"/>
                  </a:cubicBezTo>
                  <a:cubicBezTo>
                    <a:pt x="11308" y="52602"/>
                    <a:pt x="11308" y="52116"/>
                    <a:pt x="11429" y="51599"/>
                  </a:cubicBezTo>
                  <a:cubicBezTo>
                    <a:pt x="11551" y="51143"/>
                    <a:pt x="11368" y="50657"/>
                    <a:pt x="11490" y="50201"/>
                  </a:cubicBezTo>
                  <a:cubicBezTo>
                    <a:pt x="11581" y="49745"/>
                    <a:pt x="11764" y="49623"/>
                    <a:pt x="11764" y="49106"/>
                  </a:cubicBezTo>
                  <a:cubicBezTo>
                    <a:pt x="11764" y="48590"/>
                    <a:pt x="11946" y="48438"/>
                    <a:pt x="12068" y="48012"/>
                  </a:cubicBezTo>
                  <a:cubicBezTo>
                    <a:pt x="12250" y="47222"/>
                    <a:pt x="12037" y="46067"/>
                    <a:pt x="12037" y="45246"/>
                  </a:cubicBezTo>
                  <a:cubicBezTo>
                    <a:pt x="12037" y="43058"/>
                    <a:pt x="12311" y="40687"/>
                    <a:pt x="12068" y="38529"/>
                  </a:cubicBezTo>
                  <a:cubicBezTo>
                    <a:pt x="11976" y="37799"/>
                    <a:pt x="11824" y="37161"/>
                    <a:pt x="11794" y="36401"/>
                  </a:cubicBezTo>
                  <a:cubicBezTo>
                    <a:pt x="11733" y="35672"/>
                    <a:pt x="11551" y="34912"/>
                    <a:pt x="11460" y="34182"/>
                  </a:cubicBezTo>
                  <a:cubicBezTo>
                    <a:pt x="11277" y="32723"/>
                    <a:pt x="11004" y="31264"/>
                    <a:pt x="10730" y="29775"/>
                  </a:cubicBezTo>
                  <a:cubicBezTo>
                    <a:pt x="9970" y="25641"/>
                    <a:pt x="9150" y="21477"/>
                    <a:pt x="8238" y="17343"/>
                  </a:cubicBezTo>
                  <a:cubicBezTo>
                    <a:pt x="7751" y="15094"/>
                    <a:pt x="6870" y="12905"/>
                    <a:pt x="6444" y="10656"/>
                  </a:cubicBezTo>
                  <a:cubicBezTo>
                    <a:pt x="6080" y="8741"/>
                    <a:pt x="5624" y="6735"/>
                    <a:pt x="4985" y="4911"/>
                  </a:cubicBezTo>
                  <a:cubicBezTo>
                    <a:pt x="4438" y="3361"/>
                    <a:pt x="3314" y="2024"/>
                    <a:pt x="2371" y="686"/>
                  </a:cubicBezTo>
                  <a:cubicBezTo>
                    <a:pt x="2173" y="400"/>
                    <a:pt x="2006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5616950" y="3127125"/>
              <a:ext cx="734500" cy="1639875"/>
            </a:xfrm>
            <a:custGeom>
              <a:avLst/>
              <a:gdLst/>
              <a:ahLst/>
              <a:cxnLst/>
              <a:rect l="l" t="t" r="r" b="b"/>
              <a:pathLst>
                <a:path w="29380" h="65595" extrusionOk="0">
                  <a:moveTo>
                    <a:pt x="29047" y="1"/>
                  </a:moveTo>
                  <a:cubicBezTo>
                    <a:pt x="29047" y="4"/>
                    <a:pt x="29048" y="7"/>
                    <a:pt x="29049" y="10"/>
                  </a:cubicBezTo>
                  <a:lnTo>
                    <a:pt x="29049" y="10"/>
                  </a:lnTo>
                  <a:cubicBezTo>
                    <a:pt x="29057" y="4"/>
                    <a:pt x="29057" y="1"/>
                    <a:pt x="29047" y="1"/>
                  </a:cubicBezTo>
                  <a:close/>
                  <a:moveTo>
                    <a:pt x="28712" y="61"/>
                  </a:moveTo>
                  <a:cubicBezTo>
                    <a:pt x="28621" y="122"/>
                    <a:pt x="28560" y="183"/>
                    <a:pt x="28469" y="244"/>
                  </a:cubicBezTo>
                  <a:cubicBezTo>
                    <a:pt x="28466" y="245"/>
                    <a:pt x="28465" y="246"/>
                    <a:pt x="28466" y="246"/>
                  </a:cubicBezTo>
                  <a:cubicBezTo>
                    <a:pt x="28470" y="246"/>
                    <a:pt x="28519" y="229"/>
                    <a:pt x="28586" y="204"/>
                  </a:cubicBezTo>
                  <a:lnTo>
                    <a:pt x="28586" y="204"/>
                  </a:lnTo>
                  <a:cubicBezTo>
                    <a:pt x="28631" y="157"/>
                    <a:pt x="28674" y="110"/>
                    <a:pt x="28712" y="61"/>
                  </a:cubicBezTo>
                  <a:close/>
                  <a:moveTo>
                    <a:pt x="29049" y="10"/>
                  </a:moveTo>
                  <a:lnTo>
                    <a:pt x="29049" y="10"/>
                  </a:lnTo>
                  <a:cubicBezTo>
                    <a:pt x="29008" y="41"/>
                    <a:pt x="28745" y="145"/>
                    <a:pt x="28586" y="204"/>
                  </a:cubicBezTo>
                  <a:lnTo>
                    <a:pt x="28586" y="204"/>
                  </a:lnTo>
                  <a:cubicBezTo>
                    <a:pt x="28208" y="596"/>
                    <a:pt x="27630" y="931"/>
                    <a:pt x="27223" y="1338"/>
                  </a:cubicBezTo>
                  <a:cubicBezTo>
                    <a:pt x="26372" y="2250"/>
                    <a:pt x="25430" y="3101"/>
                    <a:pt x="24609" y="4013"/>
                  </a:cubicBezTo>
                  <a:cubicBezTo>
                    <a:pt x="23849" y="4864"/>
                    <a:pt x="23150" y="5776"/>
                    <a:pt x="22390" y="6627"/>
                  </a:cubicBezTo>
                  <a:cubicBezTo>
                    <a:pt x="21387" y="7812"/>
                    <a:pt x="20809" y="9150"/>
                    <a:pt x="19928" y="10396"/>
                  </a:cubicBezTo>
                  <a:cubicBezTo>
                    <a:pt x="17739" y="13405"/>
                    <a:pt x="15612" y="16384"/>
                    <a:pt x="13849" y="19667"/>
                  </a:cubicBezTo>
                  <a:cubicBezTo>
                    <a:pt x="12359" y="22493"/>
                    <a:pt x="10657" y="25229"/>
                    <a:pt x="9289" y="28117"/>
                  </a:cubicBezTo>
                  <a:cubicBezTo>
                    <a:pt x="7557" y="31703"/>
                    <a:pt x="6341" y="35533"/>
                    <a:pt x="5277" y="39393"/>
                  </a:cubicBezTo>
                  <a:cubicBezTo>
                    <a:pt x="4821" y="41035"/>
                    <a:pt x="4609" y="42706"/>
                    <a:pt x="4183" y="44348"/>
                  </a:cubicBezTo>
                  <a:cubicBezTo>
                    <a:pt x="3788" y="45837"/>
                    <a:pt x="3210" y="47266"/>
                    <a:pt x="2785" y="48755"/>
                  </a:cubicBezTo>
                  <a:cubicBezTo>
                    <a:pt x="2238" y="50701"/>
                    <a:pt x="1782" y="52676"/>
                    <a:pt x="1265" y="54622"/>
                  </a:cubicBezTo>
                  <a:cubicBezTo>
                    <a:pt x="809" y="56324"/>
                    <a:pt x="779" y="58147"/>
                    <a:pt x="627" y="59910"/>
                  </a:cubicBezTo>
                  <a:cubicBezTo>
                    <a:pt x="467" y="61450"/>
                    <a:pt x="355" y="62919"/>
                    <a:pt x="328" y="64461"/>
                  </a:cubicBezTo>
                  <a:lnTo>
                    <a:pt x="328" y="64461"/>
                  </a:lnTo>
                  <a:cubicBezTo>
                    <a:pt x="446" y="64207"/>
                    <a:pt x="571" y="63961"/>
                    <a:pt x="657" y="63740"/>
                  </a:cubicBezTo>
                  <a:cubicBezTo>
                    <a:pt x="900" y="63132"/>
                    <a:pt x="1143" y="62646"/>
                    <a:pt x="1478" y="62099"/>
                  </a:cubicBezTo>
                  <a:cubicBezTo>
                    <a:pt x="2177" y="60944"/>
                    <a:pt x="2906" y="59910"/>
                    <a:pt x="3666" y="58786"/>
                  </a:cubicBezTo>
                  <a:cubicBezTo>
                    <a:pt x="4700" y="57266"/>
                    <a:pt x="5672" y="55685"/>
                    <a:pt x="6919" y="54348"/>
                  </a:cubicBezTo>
                  <a:cubicBezTo>
                    <a:pt x="7679" y="53558"/>
                    <a:pt x="8286" y="52889"/>
                    <a:pt x="8864" y="51916"/>
                  </a:cubicBezTo>
                  <a:cubicBezTo>
                    <a:pt x="9624" y="50670"/>
                    <a:pt x="10657" y="49576"/>
                    <a:pt x="11326" y="48299"/>
                  </a:cubicBezTo>
                  <a:cubicBezTo>
                    <a:pt x="11752" y="47539"/>
                    <a:pt x="12299" y="46779"/>
                    <a:pt x="12785" y="46080"/>
                  </a:cubicBezTo>
                  <a:cubicBezTo>
                    <a:pt x="13332" y="45290"/>
                    <a:pt x="13666" y="44500"/>
                    <a:pt x="14153" y="43649"/>
                  </a:cubicBezTo>
                  <a:cubicBezTo>
                    <a:pt x="15095" y="42068"/>
                    <a:pt x="15855" y="40396"/>
                    <a:pt x="16797" y="38846"/>
                  </a:cubicBezTo>
                  <a:cubicBezTo>
                    <a:pt x="17405" y="37782"/>
                    <a:pt x="17800" y="36688"/>
                    <a:pt x="18317" y="35594"/>
                  </a:cubicBezTo>
                  <a:cubicBezTo>
                    <a:pt x="18864" y="34378"/>
                    <a:pt x="19502" y="33314"/>
                    <a:pt x="19898" y="32038"/>
                  </a:cubicBezTo>
                  <a:cubicBezTo>
                    <a:pt x="20627" y="29819"/>
                    <a:pt x="21630" y="27661"/>
                    <a:pt x="22390" y="25411"/>
                  </a:cubicBezTo>
                  <a:cubicBezTo>
                    <a:pt x="23241" y="22889"/>
                    <a:pt x="24183" y="20427"/>
                    <a:pt x="24882" y="17843"/>
                  </a:cubicBezTo>
                  <a:cubicBezTo>
                    <a:pt x="25521" y="15411"/>
                    <a:pt x="26493" y="13101"/>
                    <a:pt x="27101" y="10639"/>
                  </a:cubicBezTo>
                  <a:cubicBezTo>
                    <a:pt x="27405" y="9393"/>
                    <a:pt x="27497" y="8116"/>
                    <a:pt x="27892" y="6840"/>
                  </a:cubicBezTo>
                  <a:cubicBezTo>
                    <a:pt x="28256" y="5745"/>
                    <a:pt x="28621" y="4742"/>
                    <a:pt x="28804" y="3587"/>
                  </a:cubicBezTo>
                  <a:cubicBezTo>
                    <a:pt x="29046" y="2253"/>
                    <a:pt x="29379" y="1312"/>
                    <a:pt x="29049" y="10"/>
                  </a:cubicBezTo>
                  <a:close/>
                  <a:moveTo>
                    <a:pt x="328" y="64461"/>
                  </a:moveTo>
                  <a:lnTo>
                    <a:pt x="328" y="64461"/>
                  </a:lnTo>
                  <a:cubicBezTo>
                    <a:pt x="155" y="64837"/>
                    <a:pt x="1" y="65232"/>
                    <a:pt x="19" y="65594"/>
                  </a:cubicBezTo>
                  <a:cubicBezTo>
                    <a:pt x="19" y="65534"/>
                    <a:pt x="323" y="65199"/>
                    <a:pt x="323" y="65138"/>
                  </a:cubicBezTo>
                  <a:cubicBezTo>
                    <a:pt x="323" y="64911"/>
                    <a:pt x="325" y="64685"/>
                    <a:pt x="328" y="64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7"/>
          <p:cNvGrpSpPr/>
          <p:nvPr/>
        </p:nvGrpSpPr>
        <p:grpSpPr>
          <a:xfrm flipH="1">
            <a:off x="7828674" y="264681"/>
            <a:ext cx="1089907" cy="530503"/>
            <a:chOff x="2378750" y="627850"/>
            <a:chExt cx="1312350" cy="638775"/>
          </a:xfrm>
        </p:grpSpPr>
        <p:sp>
          <p:nvSpPr>
            <p:cNvPr id="700" name="Google Shape;700;p7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7"/>
          <p:cNvSpPr txBox="1">
            <a:spLocks noGrp="1"/>
          </p:cNvSpPr>
          <p:nvPr>
            <p:ph type="subTitle" idx="1"/>
          </p:nvPr>
        </p:nvSpPr>
        <p:spPr>
          <a:xfrm>
            <a:off x="720000" y="1603425"/>
            <a:ext cx="4359000" cy="30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8"/>
          <p:cNvGrpSpPr/>
          <p:nvPr/>
        </p:nvGrpSpPr>
        <p:grpSpPr>
          <a:xfrm>
            <a:off x="86601" y="67520"/>
            <a:ext cx="9304588" cy="4921221"/>
            <a:chOff x="86601" y="67520"/>
            <a:chExt cx="9304588" cy="4921221"/>
          </a:xfrm>
        </p:grpSpPr>
        <p:grpSp>
          <p:nvGrpSpPr>
            <p:cNvPr id="718" name="Google Shape;718;p8"/>
            <p:cNvGrpSpPr/>
            <p:nvPr/>
          </p:nvGrpSpPr>
          <p:grpSpPr>
            <a:xfrm>
              <a:off x="708360" y="315526"/>
              <a:ext cx="6803103" cy="4355304"/>
              <a:chOff x="8451" y="232950"/>
              <a:chExt cx="7309663" cy="4679600"/>
            </a:xfrm>
          </p:grpSpPr>
          <p:sp>
            <p:nvSpPr>
              <p:cNvPr id="719" name="Google Shape;719;p8"/>
              <p:cNvSpPr/>
              <p:nvPr/>
            </p:nvSpPr>
            <p:spPr>
              <a:xfrm>
                <a:off x="1156903" y="2639507"/>
                <a:ext cx="9842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70" extrusionOk="0">
                    <a:moveTo>
                      <a:pt x="2102" y="0"/>
                    </a:moveTo>
                    <a:cubicBezTo>
                      <a:pt x="1768" y="467"/>
                      <a:pt x="1535" y="967"/>
                      <a:pt x="1301" y="1501"/>
                    </a:cubicBezTo>
                    <a:cubicBezTo>
                      <a:pt x="868" y="1468"/>
                      <a:pt x="434" y="1434"/>
                      <a:pt x="0" y="1401"/>
                    </a:cubicBezTo>
                    <a:lnTo>
                      <a:pt x="0" y="1401"/>
                    </a:lnTo>
                    <a:cubicBezTo>
                      <a:pt x="267" y="1701"/>
                      <a:pt x="634" y="1935"/>
                      <a:pt x="1001" y="2135"/>
                    </a:cubicBezTo>
                    <a:cubicBezTo>
                      <a:pt x="1001" y="2168"/>
                      <a:pt x="968" y="2202"/>
                      <a:pt x="968" y="2268"/>
                    </a:cubicBezTo>
                    <a:cubicBezTo>
                      <a:pt x="701" y="2835"/>
                      <a:pt x="367" y="3369"/>
                      <a:pt x="0" y="3869"/>
                    </a:cubicBezTo>
                    <a:lnTo>
                      <a:pt x="200" y="3869"/>
                    </a:lnTo>
                    <a:cubicBezTo>
                      <a:pt x="768" y="3469"/>
                      <a:pt x="1335" y="3136"/>
                      <a:pt x="1935" y="2802"/>
                    </a:cubicBezTo>
                    <a:cubicBezTo>
                      <a:pt x="2435" y="3202"/>
                      <a:pt x="2902" y="3636"/>
                      <a:pt x="3269" y="4170"/>
                    </a:cubicBezTo>
                    <a:cubicBezTo>
                      <a:pt x="3403" y="4070"/>
                      <a:pt x="3336" y="3869"/>
                      <a:pt x="3269" y="3736"/>
                    </a:cubicBezTo>
                    <a:cubicBezTo>
                      <a:pt x="3036" y="3302"/>
                      <a:pt x="2869" y="2835"/>
                      <a:pt x="2702" y="2402"/>
                    </a:cubicBezTo>
                    <a:cubicBezTo>
                      <a:pt x="3103" y="2168"/>
                      <a:pt x="3536" y="1968"/>
                      <a:pt x="3936" y="1801"/>
                    </a:cubicBezTo>
                    <a:cubicBezTo>
                      <a:pt x="3436" y="1735"/>
                      <a:pt x="2969" y="1668"/>
                      <a:pt x="2435" y="1635"/>
                    </a:cubicBezTo>
                    <a:cubicBezTo>
                      <a:pt x="2302" y="1101"/>
                      <a:pt x="2169" y="534"/>
                      <a:pt x="2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 flipH="1">
                <a:off x="7258864" y="1226080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8451" y="2038251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139750" y="2608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2907925" y="232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444550" y="3994675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4646898" y="630527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1373583" y="4592568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8" name="Google Shape;728;p8"/>
            <p:cNvGrpSpPr/>
            <p:nvPr/>
          </p:nvGrpSpPr>
          <p:grpSpPr>
            <a:xfrm rot="10800000" flipH="1">
              <a:off x="86601" y="67520"/>
              <a:ext cx="9304588" cy="4921221"/>
              <a:chOff x="-155599" y="143925"/>
              <a:chExt cx="9016074" cy="4768625"/>
            </a:xfrm>
          </p:grpSpPr>
          <p:sp>
            <p:nvSpPr>
              <p:cNvPr id="729" name="Google Shape;729;p8"/>
              <p:cNvSpPr/>
              <p:nvPr/>
            </p:nvSpPr>
            <p:spPr>
              <a:xfrm flipH="1">
                <a:off x="8019838" y="1701249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90325" y="212012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 flipH="1">
                <a:off x="8807900" y="2806975"/>
                <a:ext cx="52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069" extrusionOk="0">
                    <a:moveTo>
                      <a:pt x="1035" y="0"/>
                    </a:moveTo>
                    <a:cubicBezTo>
                      <a:pt x="968" y="234"/>
                      <a:pt x="902" y="467"/>
                      <a:pt x="801" y="701"/>
                    </a:cubicBezTo>
                    <a:lnTo>
                      <a:pt x="1" y="701"/>
                    </a:lnTo>
                    <a:cubicBezTo>
                      <a:pt x="201" y="901"/>
                      <a:pt x="435" y="1068"/>
                      <a:pt x="635" y="1201"/>
                    </a:cubicBezTo>
                    <a:cubicBezTo>
                      <a:pt x="601" y="1401"/>
                      <a:pt x="535" y="1601"/>
                      <a:pt x="468" y="1802"/>
                    </a:cubicBezTo>
                    <a:cubicBezTo>
                      <a:pt x="635" y="1702"/>
                      <a:pt x="768" y="1568"/>
                      <a:pt x="935" y="1401"/>
                    </a:cubicBezTo>
                    <a:cubicBezTo>
                      <a:pt x="935" y="1435"/>
                      <a:pt x="935" y="1435"/>
                      <a:pt x="968" y="1435"/>
                    </a:cubicBezTo>
                    <a:cubicBezTo>
                      <a:pt x="1202" y="1635"/>
                      <a:pt x="1435" y="1835"/>
                      <a:pt x="1635" y="2068"/>
                    </a:cubicBezTo>
                    <a:lnTo>
                      <a:pt x="1635" y="1968"/>
                    </a:lnTo>
                    <a:cubicBezTo>
                      <a:pt x="1535" y="1668"/>
                      <a:pt x="1402" y="1335"/>
                      <a:pt x="1302" y="1034"/>
                    </a:cubicBezTo>
                    <a:cubicBezTo>
                      <a:pt x="1569" y="834"/>
                      <a:pt x="1802" y="667"/>
                      <a:pt x="2102" y="534"/>
                    </a:cubicBezTo>
                    <a:cubicBezTo>
                      <a:pt x="2083" y="495"/>
                      <a:pt x="2040" y="479"/>
                      <a:pt x="1995" y="479"/>
                    </a:cubicBezTo>
                    <a:cubicBezTo>
                      <a:pt x="1963" y="479"/>
                      <a:pt x="1930" y="487"/>
                      <a:pt x="1902" y="501"/>
                    </a:cubicBezTo>
                    <a:cubicBezTo>
                      <a:pt x="1669" y="567"/>
                      <a:pt x="1435" y="601"/>
                      <a:pt x="1202" y="634"/>
                    </a:cubicBezTo>
                    <a:cubicBezTo>
                      <a:pt x="1135" y="434"/>
                      <a:pt x="1102" y="200"/>
                      <a:pt x="1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>
                <a:off x="-155599" y="482387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8"/>
              <p:cNvSpPr/>
              <p:nvPr/>
            </p:nvSpPr>
            <p:spPr>
              <a:xfrm flipH="1">
                <a:off x="8694900" y="143925"/>
                <a:ext cx="51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1"/>
                    </a:moveTo>
                    <a:cubicBezTo>
                      <a:pt x="967" y="234"/>
                      <a:pt x="867" y="468"/>
                      <a:pt x="801" y="701"/>
                    </a:cubicBezTo>
                    <a:lnTo>
                      <a:pt x="0" y="701"/>
                    </a:lnTo>
                    <a:cubicBezTo>
                      <a:pt x="200" y="901"/>
                      <a:pt x="400" y="1068"/>
                      <a:pt x="634" y="1235"/>
                    </a:cubicBezTo>
                    <a:cubicBezTo>
                      <a:pt x="567" y="1435"/>
                      <a:pt x="500" y="1635"/>
                      <a:pt x="467" y="1835"/>
                    </a:cubicBezTo>
                    <a:cubicBezTo>
                      <a:pt x="634" y="1735"/>
                      <a:pt x="767" y="1569"/>
                      <a:pt x="901" y="1402"/>
                    </a:cubicBezTo>
                    <a:cubicBezTo>
                      <a:pt x="934" y="1435"/>
                      <a:pt x="934" y="1435"/>
                      <a:pt x="967" y="1435"/>
                    </a:cubicBezTo>
                    <a:cubicBezTo>
                      <a:pt x="1201" y="1635"/>
                      <a:pt x="1401" y="1835"/>
                      <a:pt x="1601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8"/>
                      <a:pt x="1301" y="1035"/>
                    </a:cubicBezTo>
                    <a:cubicBezTo>
                      <a:pt x="1535" y="835"/>
                      <a:pt x="1801" y="668"/>
                      <a:pt x="2068" y="534"/>
                    </a:cubicBezTo>
                    <a:cubicBezTo>
                      <a:pt x="2052" y="501"/>
                      <a:pt x="2018" y="493"/>
                      <a:pt x="1981" y="493"/>
                    </a:cubicBezTo>
                    <a:cubicBezTo>
                      <a:pt x="1943" y="493"/>
                      <a:pt x="1901" y="501"/>
                      <a:pt x="1868" y="501"/>
                    </a:cubicBezTo>
                    <a:cubicBezTo>
                      <a:pt x="1635" y="568"/>
                      <a:pt x="1434" y="635"/>
                      <a:pt x="1201" y="668"/>
                    </a:cubicBezTo>
                    <a:cubicBezTo>
                      <a:pt x="1134" y="434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8"/>
              <p:cNvSpPr/>
              <p:nvPr/>
            </p:nvSpPr>
            <p:spPr>
              <a:xfrm>
                <a:off x="2907925" y="159113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8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>
                <a:off x="223038" y="4068512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>
                <a:off x="7565013" y="294178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4852336" y="27741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8"/>
            <p:cNvGrpSpPr/>
            <p:nvPr/>
          </p:nvGrpSpPr>
          <p:grpSpPr>
            <a:xfrm rot="10800000" flipH="1">
              <a:off x="107250" y="583377"/>
              <a:ext cx="8940255" cy="3798590"/>
              <a:chOff x="166525" y="620440"/>
              <a:chExt cx="8975258" cy="4251360"/>
            </a:xfrm>
          </p:grpSpPr>
          <p:grpSp>
            <p:nvGrpSpPr>
              <p:cNvPr id="740" name="Google Shape;740;p8"/>
              <p:cNvGrpSpPr/>
              <p:nvPr/>
            </p:nvGrpSpPr>
            <p:grpSpPr>
              <a:xfrm rot="10800000" flipH="1">
                <a:off x="166525" y="620440"/>
                <a:ext cx="8975258" cy="4251360"/>
                <a:chOff x="90325" y="260875"/>
                <a:chExt cx="8975258" cy="4251360"/>
              </a:xfrm>
            </p:grpSpPr>
            <p:sp>
              <p:nvSpPr>
                <p:cNvPr id="741" name="Google Shape;741;p8"/>
                <p:cNvSpPr/>
                <p:nvPr/>
              </p:nvSpPr>
              <p:spPr>
                <a:xfrm>
                  <a:off x="4077879" y="4407985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8"/>
                <p:cNvSpPr/>
                <p:nvPr/>
              </p:nvSpPr>
              <p:spPr>
                <a:xfrm flipH="1">
                  <a:off x="9006333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8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8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8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8"/>
                <p:cNvSpPr/>
                <p:nvPr/>
              </p:nvSpPr>
              <p:spPr>
                <a:xfrm flipH="1">
                  <a:off x="8694900" y="905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8"/>
                <p:cNvSpPr/>
                <p:nvPr/>
              </p:nvSpPr>
              <p:spPr>
                <a:xfrm>
                  <a:off x="2678430" y="403515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8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8"/>
                <p:cNvSpPr/>
                <p:nvPr/>
              </p:nvSpPr>
              <p:spPr>
                <a:xfrm>
                  <a:off x="7405525" y="24249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8"/>
                <p:cNvSpPr/>
                <p:nvPr/>
              </p:nvSpPr>
              <p:spPr>
                <a:xfrm>
                  <a:off x="6590900" y="311213"/>
                  <a:ext cx="103424" cy="103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8"/>
                <p:cNvSpPr/>
                <p:nvPr/>
              </p:nvSpPr>
              <p:spPr>
                <a:xfrm>
                  <a:off x="4483150" y="7942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8"/>
                <p:cNvSpPr/>
                <p:nvPr/>
              </p:nvSpPr>
              <p:spPr>
                <a:xfrm>
                  <a:off x="5123105" y="3954468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53" name="Google Shape;753;p8"/>
              <p:cNvSpPr/>
              <p:nvPr/>
            </p:nvSpPr>
            <p:spPr>
              <a:xfrm rot="10800000" flipH="1">
                <a:off x="5245150" y="32563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8"/>
            <p:cNvGrpSpPr/>
            <p:nvPr/>
          </p:nvGrpSpPr>
          <p:grpSpPr>
            <a:xfrm>
              <a:off x="2021550" y="863528"/>
              <a:ext cx="5091180" cy="3259341"/>
              <a:chOff x="8451" y="232950"/>
              <a:chExt cx="7309663" cy="4679600"/>
            </a:xfrm>
          </p:grpSpPr>
          <p:sp>
            <p:nvSpPr>
              <p:cNvPr id="755" name="Google Shape;755;p8"/>
              <p:cNvSpPr/>
              <p:nvPr/>
            </p:nvSpPr>
            <p:spPr>
              <a:xfrm>
                <a:off x="1156903" y="2639507"/>
                <a:ext cx="9842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70" extrusionOk="0">
                    <a:moveTo>
                      <a:pt x="2102" y="0"/>
                    </a:moveTo>
                    <a:cubicBezTo>
                      <a:pt x="1768" y="467"/>
                      <a:pt x="1535" y="967"/>
                      <a:pt x="1301" y="1501"/>
                    </a:cubicBezTo>
                    <a:cubicBezTo>
                      <a:pt x="868" y="1468"/>
                      <a:pt x="434" y="1434"/>
                      <a:pt x="0" y="1401"/>
                    </a:cubicBezTo>
                    <a:lnTo>
                      <a:pt x="0" y="1401"/>
                    </a:lnTo>
                    <a:cubicBezTo>
                      <a:pt x="267" y="1701"/>
                      <a:pt x="634" y="1935"/>
                      <a:pt x="1001" y="2135"/>
                    </a:cubicBezTo>
                    <a:cubicBezTo>
                      <a:pt x="1001" y="2168"/>
                      <a:pt x="968" y="2202"/>
                      <a:pt x="968" y="2268"/>
                    </a:cubicBezTo>
                    <a:cubicBezTo>
                      <a:pt x="701" y="2835"/>
                      <a:pt x="367" y="3369"/>
                      <a:pt x="0" y="3869"/>
                    </a:cubicBezTo>
                    <a:lnTo>
                      <a:pt x="200" y="3869"/>
                    </a:lnTo>
                    <a:cubicBezTo>
                      <a:pt x="768" y="3469"/>
                      <a:pt x="1335" y="3136"/>
                      <a:pt x="1935" y="2802"/>
                    </a:cubicBezTo>
                    <a:cubicBezTo>
                      <a:pt x="2435" y="3202"/>
                      <a:pt x="2902" y="3636"/>
                      <a:pt x="3269" y="4170"/>
                    </a:cubicBezTo>
                    <a:cubicBezTo>
                      <a:pt x="3403" y="4070"/>
                      <a:pt x="3336" y="3869"/>
                      <a:pt x="3269" y="3736"/>
                    </a:cubicBezTo>
                    <a:cubicBezTo>
                      <a:pt x="3036" y="3302"/>
                      <a:pt x="2869" y="2835"/>
                      <a:pt x="2702" y="2402"/>
                    </a:cubicBezTo>
                    <a:cubicBezTo>
                      <a:pt x="3103" y="2168"/>
                      <a:pt x="3536" y="1968"/>
                      <a:pt x="3936" y="1801"/>
                    </a:cubicBezTo>
                    <a:cubicBezTo>
                      <a:pt x="3436" y="1735"/>
                      <a:pt x="2969" y="1668"/>
                      <a:pt x="2435" y="1635"/>
                    </a:cubicBezTo>
                    <a:cubicBezTo>
                      <a:pt x="2302" y="1101"/>
                      <a:pt x="2169" y="534"/>
                      <a:pt x="2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 flipH="1">
                <a:off x="7258864" y="1226080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8"/>
              <p:cNvSpPr/>
              <p:nvPr/>
            </p:nvSpPr>
            <p:spPr>
              <a:xfrm>
                <a:off x="8451" y="2038251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8"/>
              <p:cNvSpPr/>
              <p:nvPr/>
            </p:nvSpPr>
            <p:spPr>
              <a:xfrm>
                <a:off x="139750" y="2608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2907925" y="232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>
                <a:off x="444550" y="3994675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4646898" y="630527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1373583" y="4592568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4" name="Google Shape;764;p8"/>
          <p:cNvSpPr txBox="1">
            <a:spLocks noGrp="1"/>
          </p:cNvSpPr>
          <p:nvPr>
            <p:ph type="title"/>
          </p:nvPr>
        </p:nvSpPr>
        <p:spPr>
          <a:xfrm>
            <a:off x="739650" y="1262213"/>
            <a:ext cx="7664700" cy="26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65" name="Google Shape;765;p8"/>
          <p:cNvGrpSpPr/>
          <p:nvPr/>
        </p:nvGrpSpPr>
        <p:grpSpPr>
          <a:xfrm>
            <a:off x="857641" y="2970108"/>
            <a:ext cx="373579" cy="393635"/>
            <a:chOff x="548175" y="3691725"/>
            <a:chExt cx="990925" cy="1044125"/>
          </a:xfrm>
        </p:grpSpPr>
        <p:sp>
          <p:nvSpPr>
            <p:cNvPr id="766" name="Google Shape;766;p8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8"/>
          <p:cNvGrpSpPr/>
          <p:nvPr/>
        </p:nvGrpSpPr>
        <p:grpSpPr>
          <a:xfrm rot="2985087">
            <a:off x="4836621" y="834812"/>
            <a:ext cx="163343" cy="272706"/>
            <a:chOff x="5365125" y="3127125"/>
            <a:chExt cx="986325" cy="1646700"/>
          </a:xfrm>
        </p:grpSpPr>
        <p:sp>
          <p:nvSpPr>
            <p:cNvPr id="859" name="Google Shape;859;p8"/>
            <p:cNvSpPr/>
            <p:nvPr/>
          </p:nvSpPr>
          <p:spPr>
            <a:xfrm>
              <a:off x="5365125" y="3389625"/>
              <a:ext cx="307775" cy="1384200"/>
            </a:xfrm>
            <a:custGeom>
              <a:avLst/>
              <a:gdLst/>
              <a:ahLst/>
              <a:cxnLst/>
              <a:rect l="l" t="t" r="r" b="b"/>
              <a:pathLst>
                <a:path w="12311" h="55368" extrusionOk="0">
                  <a:moveTo>
                    <a:pt x="1767" y="1"/>
                  </a:moveTo>
                  <a:cubicBezTo>
                    <a:pt x="1677" y="1"/>
                    <a:pt x="1576" y="58"/>
                    <a:pt x="1459" y="200"/>
                  </a:cubicBezTo>
                  <a:cubicBezTo>
                    <a:pt x="1216" y="504"/>
                    <a:pt x="1095" y="1264"/>
                    <a:pt x="1034" y="1598"/>
                  </a:cubicBezTo>
                  <a:cubicBezTo>
                    <a:pt x="548" y="3665"/>
                    <a:pt x="152" y="5823"/>
                    <a:pt x="152" y="7951"/>
                  </a:cubicBezTo>
                  <a:cubicBezTo>
                    <a:pt x="183" y="10778"/>
                    <a:pt x="0" y="13696"/>
                    <a:pt x="183" y="16522"/>
                  </a:cubicBezTo>
                  <a:cubicBezTo>
                    <a:pt x="456" y="20231"/>
                    <a:pt x="1003" y="23908"/>
                    <a:pt x="1763" y="27556"/>
                  </a:cubicBezTo>
                  <a:cubicBezTo>
                    <a:pt x="2189" y="29653"/>
                    <a:pt x="2462" y="31781"/>
                    <a:pt x="2918" y="33848"/>
                  </a:cubicBezTo>
                  <a:cubicBezTo>
                    <a:pt x="3344" y="35854"/>
                    <a:pt x="4043" y="37738"/>
                    <a:pt x="4590" y="39684"/>
                  </a:cubicBezTo>
                  <a:cubicBezTo>
                    <a:pt x="5502" y="43179"/>
                    <a:pt x="7052" y="46462"/>
                    <a:pt x="8177" y="49866"/>
                  </a:cubicBezTo>
                  <a:cubicBezTo>
                    <a:pt x="8572" y="51082"/>
                    <a:pt x="8937" y="52328"/>
                    <a:pt x="9423" y="53514"/>
                  </a:cubicBezTo>
                  <a:cubicBezTo>
                    <a:pt x="9575" y="53909"/>
                    <a:pt x="9818" y="55125"/>
                    <a:pt x="10153" y="55368"/>
                  </a:cubicBezTo>
                  <a:cubicBezTo>
                    <a:pt x="10244" y="55307"/>
                    <a:pt x="10305" y="55246"/>
                    <a:pt x="10396" y="55186"/>
                  </a:cubicBezTo>
                  <a:cubicBezTo>
                    <a:pt x="10434" y="55189"/>
                    <a:pt x="10470" y="55191"/>
                    <a:pt x="10504" y="55191"/>
                  </a:cubicBezTo>
                  <a:cubicBezTo>
                    <a:pt x="10791" y="55191"/>
                    <a:pt x="10916" y="55057"/>
                    <a:pt x="10943" y="54486"/>
                  </a:cubicBezTo>
                  <a:cubicBezTo>
                    <a:pt x="10973" y="53909"/>
                    <a:pt x="11064" y="53635"/>
                    <a:pt x="11186" y="53119"/>
                  </a:cubicBezTo>
                  <a:cubicBezTo>
                    <a:pt x="11308" y="52602"/>
                    <a:pt x="11308" y="52116"/>
                    <a:pt x="11429" y="51599"/>
                  </a:cubicBezTo>
                  <a:cubicBezTo>
                    <a:pt x="11551" y="51143"/>
                    <a:pt x="11368" y="50657"/>
                    <a:pt x="11490" y="50201"/>
                  </a:cubicBezTo>
                  <a:cubicBezTo>
                    <a:pt x="11581" y="49745"/>
                    <a:pt x="11764" y="49623"/>
                    <a:pt x="11764" y="49106"/>
                  </a:cubicBezTo>
                  <a:cubicBezTo>
                    <a:pt x="11764" y="48590"/>
                    <a:pt x="11946" y="48438"/>
                    <a:pt x="12068" y="48012"/>
                  </a:cubicBezTo>
                  <a:cubicBezTo>
                    <a:pt x="12250" y="47222"/>
                    <a:pt x="12037" y="46067"/>
                    <a:pt x="12037" y="45246"/>
                  </a:cubicBezTo>
                  <a:cubicBezTo>
                    <a:pt x="12037" y="43058"/>
                    <a:pt x="12311" y="40687"/>
                    <a:pt x="12068" y="38529"/>
                  </a:cubicBezTo>
                  <a:cubicBezTo>
                    <a:pt x="11976" y="37799"/>
                    <a:pt x="11824" y="37161"/>
                    <a:pt x="11794" y="36401"/>
                  </a:cubicBezTo>
                  <a:cubicBezTo>
                    <a:pt x="11733" y="35672"/>
                    <a:pt x="11551" y="34912"/>
                    <a:pt x="11460" y="34182"/>
                  </a:cubicBezTo>
                  <a:cubicBezTo>
                    <a:pt x="11277" y="32723"/>
                    <a:pt x="11004" y="31264"/>
                    <a:pt x="10730" y="29775"/>
                  </a:cubicBezTo>
                  <a:cubicBezTo>
                    <a:pt x="9970" y="25641"/>
                    <a:pt x="9150" y="21477"/>
                    <a:pt x="8238" y="17343"/>
                  </a:cubicBezTo>
                  <a:cubicBezTo>
                    <a:pt x="7751" y="15094"/>
                    <a:pt x="6870" y="12905"/>
                    <a:pt x="6444" y="10656"/>
                  </a:cubicBezTo>
                  <a:cubicBezTo>
                    <a:pt x="6080" y="8741"/>
                    <a:pt x="5624" y="6735"/>
                    <a:pt x="4985" y="4911"/>
                  </a:cubicBezTo>
                  <a:cubicBezTo>
                    <a:pt x="4438" y="3361"/>
                    <a:pt x="3314" y="2024"/>
                    <a:pt x="2371" y="686"/>
                  </a:cubicBezTo>
                  <a:cubicBezTo>
                    <a:pt x="2173" y="400"/>
                    <a:pt x="2006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5616950" y="3127125"/>
              <a:ext cx="734500" cy="1639875"/>
            </a:xfrm>
            <a:custGeom>
              <a:avLst/>
              <a:gdLst/>
              <a:ahLst/>
              <a:cxnLst/>
              <a:rect l="l" t="t" r="r" b="b"/>
              <a:pathLst>
                <a:path w="29380" h="65595" extrusionOk="0">
                  <a:moveTo>
                    <a:pt x="29047" y="1"/>
                  </a:moveTo>
                  <a:cubicBezTo>
                    <a:pt x="29047" y="4"/>
                    <a:pt x="29048" y="7"/>
                    <a:pt x="29049" y="10"/>
                  </a:cubicBezTo>
                  <a:lnTo>
                    <a:pt x="29049" y="10"/>
                  </a:lnTo>
                  <a:cubicBezTo>
                    <a:pt x="29057" y="4"/>
                    <a:pt x="29057" y="1"/>
                    <a:pt x="29047" y="1"/>
                  </a:cubicBezTo>
                  <a:close/>
                  <a:moveTo>
                    <a:pt x="28712" y="61"/>
                  </a:moveTo>
                  <a:cubicBezTo>
                    <a:pt x="28621" y="122"/>
                    <a:pt x="28560" y="183"/>
                    <a:pt x="28469" y="244"/>
                  </a:cubicBezTo>
                  <a:cubicBezTo>
                    <a:pt x="28466" y="245"/>
                    <a:pt x="28465" y="246"/>
                    <a:pt x="28466" y="246"/>
                  </a:cubicBezTo>
                  <a:cubicBezTo>
                    <a:pt x="28470" y="246"/>
                    <a:pt x="28519" y="229"/>
                    <a:pt x="28586" y="204"/>
                  </a:cubicBezTo>
                  <a:lnTo>
                    <a:pt x="28586" y="204"/>
                  </a:lnTo>
                  <a:cubicBezTo>
                    <a:pt x="28631" y="157"/>
                    <a:pt x="28674" y="110"/>
                    <a:pt x="28712" y="61"/>
                  </a:cubicBezTo>
                  <a:close/>
                  <a:moveTo>
                    <a:pt x="29049" y="10"/>
                  </a:moveTo>
                  <a:lnTo>
                    <a:pt x="29049" y="10"/>
                  </a:lnTo>
                  <a:cubicBezTo>
                    <a:pt x="29008" y="41"/>
                    <a:pt x="28745" y="145"/>
                    <a:pt x="28586" y="204"/>
                  </a:cubicBezTo>
                  <a:lnTo>
                    <a:pt x="28586" y="204"/>
                  </a:lnTo>
                  <a:cubicBezTo>
                    <a:pt x="28208" y="596"/>
                    <a:pt x="27630" y="931"/>
                    <a:pt x="27223" y="1338"/>
                  </a:cubicBezTo>
                  <a:cubicBezTo>
                    <a:pt x="26372" y="2250"/>
                    <a:pt x="25430" y="3101"/>
                    <a:pt x="24609" y="4013"/>
                  </a:cubicBezTo>
                  <a:cubicBezTo>
                    <a:pt x="23849" y="4864"/>
                    <a:pt x="23150" y="5776"/>
                    <a:pt x="22390" y="6627"/>
                  </a:cubicBezTo>
                  <a:cubicBezTo>
                    <a:pt x="21387" y="7812"/>
                    <a:pt x="20809" y="9150"/>
                    <a:pt x="19928" y="10396"/>
                  </a:cubicBezTo>
                  <a:cubicBezTo>
                    <a:pt x="17739" y="13405"/>
                    <a:pt x="15612" y="16384"/>
                    <a:pt x="13849" y="19667"/>
                  </a:cubicBezTo>
                  <a:cubicBezTo>
                    <a:pt x="12359" y="22493"/>
                    <a:pt x="10657" y="25229"/>
                    <a:pt x="9289" y="28117"/>
                  </a:cubicBezTo>
                  <a:cubicBezTo>
                    <a:pt x="7557" y="31703"/>
                    <a:pt x="6341" y="35533"/>
                    <a:pt x="5277" y="39393"/>
                  </a:cubicBezTo>
                  <a:cubicBezTo>
                    <a:pt x="4821" y="41035"/>
                    <a:pt x="4609" y="42706"/>
                    <a:pt x="4183" y="44348"/>
                  </a:cubicBezTo>
                  <a:cubicBezTo>
                    <a:pt x="3788" y="45837"/>
                    <a:pt x="3210" y="47266"/>
                    <a:pt x="2785" y="48755"/>
                  </a:cubicBezTo>
                  <a:cubicBezTo>
                    <a:pt x="2238" y="50701"/>
                    <a:pt x="1782" y="52676"/>
                    <a:pt x="1265" y="54622"/>
                  </a:cubicBezTo>
                  <a:cubicBezTo>
                    <a:pt x="809" y="56324"/>
                    <a:pt x="779" y="58147"/>
                    <a:pt x="627" y="59910"/>
                  </a:cubicBezTo>
                  <a:cubicBezTo>
                    <a:pt x="467" y="61450"/>
                    <a:pt x="355" y="62919"/>
                    <a:pt x="328" y="64461"/>
                  </a:cubicBezTo>
                  <a:lnTo>
                    <a:pt x="328" y="64461"/>
                  </a:lnTo>
                  <a:cubicBezTo>
                    <a:pt x="446" y="64207"/>
                    <a:pt x="571" y="63961"/>
                    <a:pt x="657" y="63740"/>
                  </a:cubicBezTo>
                  <a:cubicBezTo>
                    <a:pt x="900" y="63132"/>
                    <a:pt x="1143" y="62646"/>
                    <a:pt x="1478" y="62099"/>
                  </a:cubicBezTo>
                  <a:cubicBezTo>
                    <a:pt x="2177" y="60944"/>
                    <a:pt x="2906" y="59910"/>
                    <a:pt x="3666" y="58786"/>
                  </a:cubicBezTo>
                  <a:cubicBezTo>
                    <a:pt x="4700" y="57266"/>
                    <a:pt x="5672" y="55685"/>
                    <a:pt x="6919" y="54348"/>
                  </a:cubicBezTo>
                  <a:cubicBezTo>
                    <a:pt x="7679" y="53558"/>
                    <a:pt x="8286" y="52889"/>
                    <a:pt x="8864" y="51916"/>
                  </a:cubicBezTo>
                  <a:cubicBezTo>
                    <a:pt x="9624" y="50670"/>
                    <a:pt x="10657" y="49576"/>
                    <a:pt x="11326" y="48299"/>
                  </a:cubicBezTo>
                  <a:cubicBezTo>
                    <a:pt x="11752" y="47539"/>
                    <a:pt x="12299" y="46779"/>
                    <a:pt x="12785" y="46080"/>
                  </a:cubicBezTo>
                  <a:cubicBezTo>
                    <a:pt x="13332" y="45290"/>
                    <a:pt x="13666" y="44500"/>
                    <a:pt x="14153" y="43649"/>
                  </a:cubicBezTo>
                  <a:cubicBezTo>
                    <a:pt x="15095" y="42068"/>
                    <a:pt x="15855" y="40396"/>
                    <a:pt x="16797" y="38846"/>
                  </a:cubicBezTo>
                  <a:cubicBezTo>
                    <a:pt x="17405" y="37782"/>
                    <a:pt x="17800" y="36688"/>
                    <a:pt x="18317" y="35594"/>
                  </a:cubicBezTo>
                  <a:cubicBezTo>
                    <a:pt x="18864" y="34378"/>
                    <a:pt x="19502" y="33314"/>
                    <a:pt x="19898" y="32038"/>
                  </a:cubicBezTo>
                  <a:cubicBezTo>
                    <a:pt x="20627" y="29819"/>
                    <a:pt x="21630" y="27661"/>
                    <a:pt x="22390" y="25411"/>
                  </a:cubicBezTo>
                  <a:cubicBezTo>
                    <a:pt x="23241" y="22889"/>
                    <a:pt x="24183" y="20427"/>
                    <a:pt x="24882" y="17843"/>
                  </a:cubicBezTo>
                  <a:cubicBezTo>
                    <a:pt x="25521" y="15411"/>
                    <a:pt x="26493" y="13101"/>
                    <a:pt x="27101" y="10639"/>
                  </a:cubicBezTo>
                  <a:cubicBezTo>
                    <a:pt x="27405" y="9393"/>
                    <a:pt x="27497" y="8116"/>
                    <a:pt x="27892" y="6840"/>
                  </a:cubicBezTo>
                  <a:cubicBezTo>
                    <a:pt x="28256" y="5745"/>
                    <a:pt x="28621" y="4742"/>
                    <a:pt x="28804" y="3587"/>
                  </a:cubicBezTo>
                  <a:cubicBezTo>
                    <a:pt x="29046" y="2253"/>
                    <a:pt x="29379" y="1312"/>
                    <a:pt x="29049" y="10"/>
                  </a:cubicBezTo>
                  <a:close/>
                  <a:moveTo>
                    <a:pt x="328" y="64461"/>
                  </a:moveTo>
                  <a:lnTo>
                    <a:pt x="328" y="64461"/>
                  </a:lnTo>
                  <a:cubicBezTo>
                    <a:pt x="155" y="64837"/>
                    <a:pt x="1" y="65232"/>
                    <a:pt x="19" y="65594"/>
                  </a:cubicBezTo>
                  <a:cubicBezTo>
                    <a:pt x="19" y="65534"/>
                    <a:pt x="323" y="65199"/>
                    <a:pt x="323" y="65138"/>
                  </a:cubicBezTo>
                  <a:cubicBezTo>
                    <a:pt x="323" y="64911"/>
                    <a:pt x="325" y="64685"/>
                    <a:pt x="328" y="644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8"/>
          <p:cNvGrpSpPr/>
          <p:nvPr/>
        </p:nvGrpSpPr>
        <p:grpSpPr>
          <a:xfrm>
            <a:off x="974359" y="212353"/>
            <a:ext cx="1089907" cy="530503"/>
            <a:chOff x="2378750" y="627850"/>
            <a:chExt cx="1312350" cy="638775"/>
          </a:xfrm>
        </p:grpSpPr>
        <p:sp>
          <p:nvSpPr>
            <p:cNvPr id="862" name="Google Shape;862;p8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8"/>
          <p:cNvSpPr/>
          <p:nvPr/>
        </p:nvSpPr>
        <p:spPr>
          <a:xfrm rot="-4945973">
            <a:off x="590251" y="4251328"/>
            <a:ext cx="89590" cy="781677"/>
          </a:xfrm>
          <a:custGeom>
            <a:avLst/>
            <a:gdLst/>
            <a:ahLst/>
            <a:cxnLst/>
            <a:rect l="l" t="t" r="r" b="b"/>
            <a:pathLst>
              <a:path w="7661" h="44211" extrusionOk="0">
                <a:moveTo>
                  <a:pt x="3162" y="1"/>
                </a:moveTo>
                <a:cubicBezTo>
                  <a:pt x="2554" y="1"/>
                  <a:pt x="2189" y="396"/>
                  <a:pt x="1612" y="609"/>
                </a:cubicBezTo>
                <a:cubicBezTo>
                  <a:pt x="1581" y="1034"/>
                  <a:pt x="1672" y="1369"/>
                  <a:pt x="1612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4" y="12433"/>
                  <a:pt x="61" y="13861"/>
                  <a:pt x="31" y="15351"/>
                </a:cubicBezTo>
                <a:cubicBezTo>
                  <a:pt x="1" y="16931"/>
                  <a:pt x="31" y="18542"/>
                  <a:pt x="31" y="20123"/>
                </a:cubicBezTo>
                <a:cubicBezTo>
                  <a:pt x="31" y="22494"/>
                  <a:pt x="61" y="24591"/>
                  <a:pt x="244" y="26931"/>
                </a:cubicBezTo>
                <a:cubicBezTo>
                  <a:pt x="426" y="29211"/>
                  <a:pt x="761" y="31399"/>
                  <a:pt x="1034" y="33649"/>
                </a:cubicBezTo>
                <a:cubicBezTo>
                  <a:pt x="1277" y="35564"/>
                  <a:pt x="1612" y="37418"/>
                  <a:pt x="1885" y="39302"/>
                </a:cubicBezTo>
                <a:cubicBezTo>
                  <a:pt x="2068" y="40670"/>
                  <a:pt x="2280" y="41825"/>
                  <a:pt x="2736" y="42859"/>
                </a:cubicBezTo>
                <a:cubicBezTo>
                  <a:pt x="3131" y="43801"/>
                  <a:pt x="3527" y="44044"/>
                  <a:pt x="4074" y="44044"/>
                </a:cubicBezTo>
                <a:cubicBezTo>
                  <a:pt x="4319" y="44063"/>
                  <a:pt x="4741" y="44211"/>
                  <a:pt x="5105" y="44211"/>
                </a:cubicBezTo>
                <a:cubicBezTo>
                  <a:pt x="5327" y="44211"/>
                  <a:pt x="5528" y="44156"/>
                  <a:pt x="5654" y="43983"/>
                </a:cubicBezTo>
                <a:cubicBezTo>
                  <a:pt x="5867" y="43679"/>
                  <a:pt x="5897" y="42919"/>
                  <a:pt x="6019" y="42433"/>
                </a:cubicBezTo>
                <a:cubicBezTo>
                  <a:pt x="6171" y="41734"/>
                  <a:pt x="6384" y="41156"/>
                  <a:pt x="6536" y="40457"/>
                </a:cubicBezTo>
                <a:cubicBezTo>
                  <a:pt x="6688" y="39637"/>
                  <a:pt x="6688" y="38907"/>
                  <a:pt x="6748" y="38056"/>
                </a:cubicBezTo>
                <a:cubicBezTo>
                  <a:pt x="6779" y="37479"/>
                  <a:pt x="6900" y="37144"/>
                  <a:pt x="6961" y="36658"/>
                </a:cubicBezTo>
                <a:cubicBezTo>
                  <a:pt x="7204" y="33922"/>
                  <a:pt x="6961" y="30366"/>
                  <a:pt x="6961" y="27509"/>
                </a:cubicBezTo>
                <a:cubicBezTo>
                  <a:pt x="6961" y="26050"/>
                  <a:pt x="6870" y="24408"/>
                  <a:pt x="6961" y="22980"/>
                </a:cubicBezTo>
                <a:cubicBezTo>
                  <a:pt x="6992" y="22220"/>
                  <a:pt x="7174" y="21582"/>
                  <a:pt x="720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60" y="10001"/>
                  <a:pt x="702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5" y="457"/>
                  <a:pt x="3800" y="1"/>
                  <a:pt x="3162" y="1"/>
                </a:cubicBezTo>
                <a:close/>
              </a:path>
            </a:pathLst>
          </a:custGeom>
          <a:solidFill>
            <a:srgbClr val="E0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"/>
          <p:cNvSpPr/>
          <p:nvPr/>
        </p:nvSpPr>
        <p:spPr>
          <a:xfrm rot="-4945846">
            <a:off x="641468" y="4239585"/>
            <a:ext cx="108892" cy="946326"/>
          </a:xfrm>
          <a:custGeom>
            <a:avLst/>
            <a:gdLst/>
            <a:ahLst/>
            <a:cxnLst/>
            <a:rect l="l" t="t" r="r" b="b"/>
            <a:pathLst>
              <a:path w="7691" h="44211" extrusionOk="0">
                <a:moveTo>
                  <a:pt x="3192" y="1"/>
                </a:moveTo>
                <a:cubicBezTo>
                  <a:pt x="2584" y="1"/>
                  <a:pt x="2219" y="396"/>
                  <a:pt x="1642" y="609"/>
                </a:cubicBezTo>
                <a:cubicBezTo>
                  <a:pt x="1611" y="1034"/>
                  <a:pt x="1672" y="1369"/>
                  <a:pt x="1611" y="2159"/>
                </a:cubicBezTo>
                <a:cubicBezTo>
                  <a:pt x="912" y="4955"/>
                  <a:pt x="335" y="7630"/>
                  <a:pt x="274" y="10913"/>
                </a:cubicBezTo>
                <a:cubicBezTo>
                  <a:pt x="243" y="12433"/>
                  <a:pt x="91" y="13861"/>
                  <a:pt x="31" y="15351"/>
                </a:cubicBezTo>
                <a:cubicBezTo>
                  <a:pt x="0" y="16931"/>
                  <a:pt x="61" y="18542"/>
                  <a:pt x="61" y="20123"/>
                </a:cubicBezTo>
                <a:cubicBezTo>
                  <a:pt x="61" y="22494"/>
                  <a:pt x="61" y="24621"/>
                  <a:pt x="243" y="26931"/>
                </a:cubicBezTo>
                <a:cubicBezTo>
                  <a:pt x="426" y="29211"/>
                  <a:pt x="790" y="31400"/>
                  <a:pt x="1064" y="33649"/>
                </a:cubicBezTo>
                <a:cubicBezTo>
                  <a:pt x="1277" y="35564"/>
                  <a:pt x="1642" y="37418"/>
                  <a:pt x="1885" y="39302"/>
                </a:cubicBezTo>
                <a:cubicBezTo>
                  <a:pt x="2097" y="40670"/>
                  <a:pt x="2310" y="41825"/>
                  <a:pt x="2736" y="42859"/>
                </a:cubicBezTo>
                <a:cubicBezTo>
                  <a:pt x="3131" y="43801"/>
                  <a:pt x="3526" y="44044"/>
                  <a:pt x="4073" y="44044"/>
                </a:cubicBezTo>
                <a:cubicBezTo>
                  <a:pt x="4319" y="44063"/>
                  <a:pt x="4740" y="44211"/>
                  <a:pt x="5104" y="44211"/>
                </a:cubicBezTo>
                <a:cubicBezTo>
                  <a:pt x="5326" y="44211"/>
                  <a:pt x="5527" y="44156"/>
                  <a:pt x="5654" y="43983"/>
                </a:cubicBezTo>
                <a:cubicBezTo>
                  <a:pt x="5867" y="43679"/>
                  <a:pt x="5927" y="42919"/>
                  <a:pt x="6018" y="42433"/>
                </a:cubicBezTo>
                <a:cubicBezTo>
                  <a:pt x="6170" y="41734"/>
                  <a:pt x="6414" y="41187"/>
                  <a:pt x="6535" y="40488"/>
                </a:cubicBezTo>
                <a:cubicBezTo>
                  <a:pt x="6718" y="39667"/>
                  <a:pt x="6718" y="38907"/>
                  <a:pt x="6778" y="38056"/>
                </a:cubicBezTo>
                <a:cubicBezTo>
                  <a:pt x="6809" y="37479"/>
                  <a:pt x="6930" y="37144"/>
                  <a:pt x="6961" y="36658"/>
                </a:cubicBezTo>
                <a:cubicBezTo>
                  <a:pt x="7234" y="33922"/>
                  <a:pt x="6991" y="30366"/>
                  <a:pt x="6991" y="27509"/>
                </a:cubicBezTo>
                <a:cubicBezTo>
                  <a:pt x="6991" y="26050"/>
                  <a:pt x="6900" y="24439"/>
                  <a:pt x="6991" y="22980"/>
                </a:cubicBezTo>
                <a:cubicBezTo>
                  <a:pt x="7022" y="22220"/>
                  <a:pt x="7174" y="21582"/>
                  <a:pt x="7234" y="20791"/>
                </a:cubicBezTo>
                <a:cubicBezTo>
                  <a:pt x="7265" y="19849"/>
                  <a:pt x="7204" y="18755"/>
                  <a:pt x="7204" y="17782"/>
                </a:cubicBezTo>
                <a:cubicBezTo>
                  <a:pt x="7204" y="13679"/>
                  <a:pt x="7690" y="10001"/>
                  <a:pt x="7052" y="5958"/>
                </a:cubicBezTo>
                <a:cubicBezTo>
                  <a:pt x="6657" y="3496"/>
                  <a:pt x="5958" y="639"/>
                  <a:pt x="4742" y="518"/>
                </a:cubicBezTo>
                <a:cubicBezTo>
                  <a:pt x="4164" y="457"/>
                  <a:pt x="3800" y="1"/>
                  <a:pt x="3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"/>
          <p:cNvSpPr/>
          <p:nvPr/>
        </p:nvSpPr>
        <p:spPr>
          <a:xfrm rot="-4945973">
            <a:off x="739804" y="4395743"/>
            <a:ext cx="89941" cy="781942"/>
          </a:xfrm>
          <a:custGeom>
            <a:avLst/>
            <a:gdLst/>
            <a:ahLst/>
            <a:cxnLst/>
            <a:rect l="l" t="t" r="r" b="b"/>
            <a:pathLst>
              <a:path w="7691" h="44226" extrusionOk="0">
                <a:moveTo>
                  <a:pt x="3192" y="1"/>
                </a:moveTo>
                <a:cubicBezTo>
                  <a:pt x="2584" y="1"/>
                  <a:pt x="2220" y="426"/>
                  <a:pt x="1642" y="639"/>
                </a:cubicBezTo>
                <a:cubicBezTo>
                  <a:pt x="1612" y="1064"/>
                  <a:pt x="1672" y="1399"/>
                  <a:pt x="1642" y="2189"/>
                </a:cubicBezTo>
                <a:cubicBezTo>
                  <a:pt x="943" y="4985"/>
                  <a:pt x="335" y="7660"/>
                  <a:pt x="274" y="10943"/>
                </a:cubicBezTo>
                <a:cubicBezTo>
                  <a:pt x="274" y="12463"/>
                  <a:pt x="92" y="13891"/>
                  <a:pt x="61" y="15381"/>
                </a:cubicBezTo>
                <a:cubicBezTo>
                  <a:pt x="1" y="16961"/>
                  <a:pt x="61" y="18572"/>
                  <a:pt x="61" y="20153"/>
                </a:cubicBezTo>
                <a:cubicBezTo>
                  <a:pt x="61" y="22493"/>
                  <a:pt x="61" y="24621"/>
                  <a:pt x="244" y="26931"/>
                </a:cubicBezTo>
                <a:cubicBezTo>
                  <a:pt x="457" y="29241"/>
                  <a:pt x="791" y="31430"/>
                  <a:pt x="1065" y="33679"/>
                </a:cubicBezTo>
                <a:cubicBezTo>
                  <a:pt x="1308" y="35594"/>
                  <a:pt x="1642" y="37417"/>
                  <a:pt x="1916" y="39332"/>
                </a:cubicBezTo>
                <a:cubicBezTo>
                  <a:pt x="2098" y="40700"/>
                  <a:pt x="2311" y="41855"/>
                  <a:pt x="2736" y="42858"/>
                </a:cubicBezTo>
                <a:cubicBezTo>
                  <a:pt x="3162" y="43831"/>
                  <a:pt x="3527" y="44074"/>
                  <a:pt x="4074" y="44074"/>
                </a:cubicBezTo>
                <a:cubicBezTo>
                  <a:pt x="4318" y="44074"/>
                  <a:pt x="4738" y="44226"/>
                  <a:pt x="5101" y="44226"/>
                </a:cubicBezTo>
                <a:cubicBezTo>
                  <a:pt x="5325" y="44226"/>
                  <a:pt x="5527" y="44168"/>
                  <a:pt x="5654" y="43983"/>
                </a:cubicBezTo>
                <a:cubicBezTo>
                  <a:pt x="5897" y="43709"/>
                  <a:pt x="5928" y="42949"/>
                  <a:pt x="6049" y="42433"/>
                </a:cubicBezTo>
                <a:cubicBezTo>
                  <a:pt x="6201" y="41764"/>
                  <a:pt x="6414" y="41187"/>
                  <a:pt x="6566" y="40487"/>
                </a:cubicBezTo>
                <a:cubicBezTo>
                  <a:pt x="6718" y="39667"/>
                  <a:pt x="6718" y="38907"/>
                  <a:pt x="6779" y="38056"/>
                </a:cubicBezTo>
                <a:cubicBezTo>
                  <a:pt x="6809" y="37478"/>
                  <a:pt x="6931" y="37174"/>
                  <a:pt x="6961" y="36688"/>
                </a:cubicBezTo>
                <a:cubicBezTo>
                  <a:pt x="7235" y="33922"/>
                  <a:pt x="6992" y="30396"/>
                  <a:pt x="6992" y="27539"/>
                </a:cubicBezTo>
                <a:cubicBezTo>
                  <a:pt x="6992" y="26080"/>
                  <a:pt x="6901" y="24439"/>
                  <a:pt x="6992" y="23010"/>
                </a:cubicBezTo>
                <a:cubicBezTo>
                  <a:pt x="7022" y="22250"/>
                  <a:pt x="7204" y="21581"/>
                  <a:pt x="7235" y="20821"/>
                </a:cubicBezTo>
                <a:cubicBezTo>
                  <a:pt x="7265" y="19879"/>
                  <a:pt x="7204" y="18785"/>
                  <a:pt x="7204" y="17812"/>
                </a:cubicBezTo>
                <a:cubicBezTo>
                  <a:pt x="7204" y="13709"/>
                  <a:pt x="7691" y="10031"/>
                  <a:pt x="7052" y="5988"/>
                </a:cubicBezTo>
                <a:cubicBezTo>
                  <a:pt x="6688" y="3526"/>
                  <a:pt x="5958" y="639"/>
                  <a:pt x="4773" y="548"/>
                </a:cubicBezTo>
                <a:cubicBezTo>
                  <a:pt x="4165" y="487"/>
                  <a:pt x="3800" y="1"/>
                  <a:pt x="3192" y="1"/>
                </a:cubicBezTo>
                <a:close/>
              </a:path>
            </a:pathLst>
          </a:custGeom>
          <a:solidFill>
            <a:srgbClr val="F0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8"/>
          <p:cNvGrpSpPr/>
          <p:nvPr/>
        </p:nvGrpSpPr>
        <p:grpSpPr>
          <a:xfrm>
            <a:off x="8273652" y="-238230"/>
            <a:ext cx="1045624" cy="1101761"/>
            <a:chOff x="548175" y="3691725"/>
            <a:chExt cx="990925" cy="1044125"/>
          </a:xfrm>
        </p:grpSpPr>
        <p:sp>
          <p:nvSpPr>
            <p:cNvPr id="880" name="Google Shape;880;p8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solidFill>
              <a:schemeClr val="accent4"/>
            </a:solidFill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8"/>
          <p:cNvSpPr/>
          <p:nvPr/>
        </p:nvSpPr>
        <p:spPr>
          <a:xfrm rot="8872980">
            <a:off x="4374650" y="4653870"/>
            <a:ext cx="781523" cy="265637"/>
          </a:xfrm>
          <a:custGeom>
            <a:avLst/>
            <a:gdLst/>
            <a:ahLst/>
            <a:cxnLst/>
            <a:rect l="l" t="t" r="r" b="b"/>
            <a:pathLst>
              <a:path w="13944" h="9405" extrusionOk="0">
                <a:moveTo>
                  <a:pt x="0" y="1"/>
                </a:moveTo>
                <a:lnTo>
                  <a:pt x="0" y="1"/>
                </a:lnTo>
                <a:cubicBezTo>
                  <a:pt x="2936" y="1802"/>
                  <a:pt x="5504" y="4170"/>
                  <a:pt x="7539" y="6972"/>
                </a:cubicBezTo>
                <a:cubicBezTo>
                  <a:pt x="8006" y="7573"/>
                  <a:pt x="8473" y="8273"/>
                  <a:pt x="9240" y="8507"/>
                </a:cubicBezTo>
                <a:cubicBezTo>
                  <a:pt x="9040" y="7640"/>
                  <a:pt x="8640" y="6839"/>
                  <a:pt x="8040" y="6172"/>
                </a:cubicBezTo>
                <a:lnTo>
                  <a:pt x="8040" y="6172"/>
                </a:lnTo>
                <a:cubicBezTo>
                  <a:pt x="9941" y="6672"/>
                  <a:pt x="11475" y="8040"/>
                  <a:pt x="13076" y="9141"/>
                </a:cubicBezTo>
                <a:cubicBezTo>
                  <a:pt x="13287" y="9272"/>
                  <a:pt x="13519" y="9404"/>
                  <a:pt x="13755" y="9404"/>
                </a:cubicBezTo>
                <a:cubicBezTo>
                  <a:pt x="13818" y="9404"/>
                  <a:pt x="13881" y="9395"/>
                  <a:pt x="13944" y="9374"/>
                </a:cubicBezTo>
                <a:cubicBezTo>
                  <a:pt x="13944" y="8907"/>
                  <a:pt x="13610" y="8540"/>
                  <a:pt x="13310" y="8207"/>
                </a:cubicBezTo>
                <a:cubicBezTo>
                  <a:pt x="11509" y="6239"/>
                  <a:pt x="9674" y="4270"/>
                  <a:pt x="7506" y="2703"/>
                </a:cubicBezTo>
                <a:cubicBezTo>
                  <a:pt x="5371" y="1168"/>
                  <a:pt x="2669" y="1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8"/>
          <p:cNvSpPr/>
          <p:nvPr/>
        </p:nvSpPr>
        <p:spPr>
          <a:xfrm rot="-698890">
            <a:off x="507025" y="1528793"/>
            <a:ext cx="256048" cy="275348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8"/>
          <p:cNvGrpSpPr/>
          <p:nvPr/>
        </p:nvGrpSpPr>
        <p:grpSpPr>
          <a:xfrm rot="5400000">
            <a:off x="7976874" y="2487538"/>
            <a:ext cx="914314" cy="444971"/>
            <a:chOff x="2378750" y="627850"/>
            <a:chExt cx="1312350" cy="638775"/>
          </a:xfrm>
        </p:grpSpPr>
        <p:sp>
          <p:nvSpPr>
            <p:cNvPr id="975" name="Google Shape;975;p8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9"/>
          <p:cNvSpPr/>
          <p:nvPr/>
        </p:nvSpPr>
        <p:spPr>
          <a:xfrm>
            <a:off x="818969" y="766983"/>
            <a:ext cx="874945" cy="385159"/>
          </a:xfrm>
          <a:custGeom>
            <a:avLst/>
            <a:gdLst/>
            <a:ahLst/>
            <a:cxnLst/>
            <a:rect l="l" t="t" r="r" b="b"/>
            <a:pathLst>
              <a:path w="42816" h="18848" extrusionOk="0">
                <a:moveTo>
                  <a:pt x="20996" y="1"/>
                </a:moveTo>
                <a:cubicBezTo>
                  <a:pt x="12718" y="1"/>
                  <a:pt x="4488" y="3311"/>
                  <a:pt x="0" y="10258"/>
                </a:cubicBezTo>
                <a:cubicBezTo>
                  <a:pt x="182" y="12508"/>
                  <a:pt x="5775" y="15030"/>
                  <a:pt x="7660" y="15851"/>
                </a:cubicBezTo>
                <a:cubicBezTo>
                  <a:pt x="11550" y="17553"/>
                  <a:pt x="15684" y="18587"/>
                  <a:pt x="19940" y="18769"/>
                </a:cubicBezTo>
                <a:cubicBezTo>
                  <a:pt x="20924" y="18819"/>
                  <a:pt x="21933" y="18848"/>
                  <a:pt x="22955" y="18848"/>
                </a:cubicBezTo>
                <a:cubicBezTo>
                  <a:pt x="28811" y="18848"/>
                  <a:pt x="35104" y="17899"/>
                  <a:pt x="39788" y="14483"/>
                </a:cubicBezTo>
                <a:cubicBezTo>
                  <a:pt x="40730" y="13784"/>
                  <a:pt x="41521" y="12994"/>
                  <a:pt x="42129" y="12021"/>
                </a:cubicBezTo>
                <a:cubicBezTo>
                  <a:pt x="42417" y="11473"/>
                  <a:pt x="42815" y="9665"/>
                  <a:pt x="42335" y="9665"/>
                </a:cubicBezTo>
                <a:cubicBezTo>
                  <a:pt x="42309" y="9665"/>
                  <a:pt x="42281" y="9670"/>
                  <a:pt x="42250" y="9681"/>
                </a:cubicBezTo>
                <a:cubicBezTo>
                  <a:pt x="40487" y="8070"/>
                  <a:pt x="39119" y="6064"/>
                  <a:pt x="37052" y="4666"/>
                </a:cubicBezTo>
                <a:cubicBezTo>
                  <a:pt x="32498" y="1592"/>
                  <a:pt x="26735" y="1"/>
                  <a:pt x="209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9"/>
          <p:cNvSpPr txBox="1">
            <a:spLocks noGrp="1"/>
          </p:cNvSpPr>
          <p:nvPr>
            <p:ph type="subTitle" idx="1"/>
          </p:nvPr>
        </p:nvSpPr>
        <p:spPr>
          <a:xfrm>
            <a:off x="2196975" y="2465000"/>
            <a:ext cx="47502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2" name="Google Shape;992;p9"/>
          <p:cNvGrpSpPr/>
          <p:nvPr/>
        </p:nvGrpSpPr>
        <p:grpSpPr>
          <a:xfrm>
            <a:off x="7862725" y="372525"/>
            <a:ext cx="1119378" cy="285750"/>
            <a:chOff x="7862725" y="372525"/>
            <a:chExt cx="1119378" cy="285750"/>
          </a:xfrm>
        </p:grpSpPr>
        <p:sp>
          <p:nvSpPr>
            <p:cNvPr id="993" name="Google Shape;993;p9"/>
            <p:cNvSpPr/>
            <p:nvPr/>
          </p:nvSpPr>
          <p:spPr>
            <a:xfrm flipH="1">
              <a:off x="7862725" y="372525"/>
              <a:ext cx="1119378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6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5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4"/>
                  </a:cubicBezTo>
                  <a:cubicBezTo>
                    <a:pt x="16110" y="579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8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40"/>
                    <a:pt x="27721" y="3527"/>
                  </a:cubicBezTo>
                  <a:cubicBezTo>
                    <a:pt x="28451" y="3162"/>
                    <a:pt x="29150" y="2372"/>
                    <a:pt x="29636" y="1734"/>
                  </a:cubicBezTo>
                  <a:cubicBezTo>
                    <a:pt x="29910" y="1430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5"/>
                  </a:cubicBezTo>
                  <a:cubicBezTo>
                    <a:pt x="30822" y="457"/>
                    <a:pt x="30822" y="609"/>
                    <a:pt x="30822" y="822"/>
                  </a:cubicBezTo>
                </a:path>
              </a:pathLst>
            </a:custGeom>
            <a:noFill/>
            <a:ln w="66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 flipH="1">
              <a:off x="7862725" y="548825"/>
              <a:ext cx="1119378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5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4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3"/>
                  </a:cubicBezTo>
                  <a:cubicBezTo>
                    <a:pt x="16110" y="578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7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39"/>
                    <a:pt x="27721" y="3527"/>
                  </a:cubicBezTo>
                  <a:cubicBezTo>
                    <a:pt x="28451" y="3162"/>
                    <a:pt x="29150" y="2372"/>
                    <a:pt x="29636" y="1733"/>
                  </a:cubicBezTo>
                  <a:cubicBezTo>
                    <a:pt x="29910" y="1399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4"/>
                  </a:cubicBezTo>
                  <a:cubicBezTo>
                    <a:pt x="30822" y="457"/>
                    <a:pt x="30822" y="609"/>
                    <a:pt x="30822" y="821"/>
                  </a:cubicBezTo>
                </a:path>
              </a:pathLst>
            </a:custGeom>
            <a:noFill/>
            <a:ln w="760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9"/>
          <p:cNvGrpSpPr/>
          <p:nvPr/>
        </p:nvGrpSpPr>
        <p:grpSpPr>
          <a:xfrm rot="5400000">
            <a:off x="7646066" y="3742216"/>
            <a:ext cx="1072715" cy="522135"/>
            <a:chOff x="2378750" y="627850"/>
            <a:chExt cx="1312350" cy="638775"/>
          </a:xfrm>
        </p:grpSpPr>
        <p:sp>
          <p:nvSpPr>
            <p:cNvPr id="996" name="Google Shape;996;p9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9"/>
          <p:cNvGrpSpPr/>
          <p:nvPr/>
        </p:nvGrpSpPr>
        <p:grpSpPr>
          <a:xfrm>
            <a:off x="139553" y="3122542"/>
            <a:ext cx="199521" cy="638794"/>
            <a:chOff x="3702475" y="1864200"/>
            <a:chExt cx="416450" cy="1194900"/>
          </a:xfrm>
        </p:grpSpPr>
        <p:sp>
          <p:nvSpPr>
            <p:cNvPr id="1011" name="Google Shape;1011;p9"/>
            <p:cNvSpPr/>
            <p:nvPr/>
          </p:nvSpPr>
          <p:spPr>
            <a:xfrm>
              <a:off x="3882575" y="1864200"/>
              <a:ext cx="177075" cy="500650"/>
            </a:xfrm>
            <a:custGeom>
              <a:avLst/>
              <a:gdLst/>
              <a:ahLst/>
              <a:cxnLst/>
              <a:rect l="l" t="t" r="r" b="b"/>
              <a:pathLst>
                <a:path w="7083" h="20026" extrusionOk="0">
                  <a:moveTo>
                    <a:pt x="2158" y="0"/>
                  </a:moveTo>
                  <a:cubicBezTo>
                    <a:pt x="517" y="4408"/>
                    <a:pt x="0" y="9970"/>
                    <a:pt x="0" y="14681"/>
                  </a:cubicBezTo>
                  <a:cubicBezTo>
                    <a:pt x="0" y="16247"/>
                    <a:pt x="0" y="20026"/>
                    <a:pt x="2089" y="20026"/>
                  </a:cubicBezTo>
                  <a:cubicBezTo>
                    <a:pt x="2473" y="20026"/>
                    <a:pt x="2927" y="19898"/>
                    <a:pt x="3466" y="19605"/>
                  </a:cubicBezTo>
                  <a:cubicBezTo>
                    <a:pt x="7083" y="17599"/>
                    <a:pt x="3921" y="9241"/>
                    <a:pt x="3496" y="6262"/>
                  </a:cubicBezTo>
                  <a:cubicBezTo>
                    <a:pt x="3162" y="4012"/>
                    <a:pt x="2736" y="1854"/>
                    <a:pt x="2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3702475" y="2394600"/>
              <a:ext cx="126175" cy="522000"/>
            </a:xfrm>
            <a:custGeom>
              <a:avLst/>
              <a:gdLst/>
              <a:ahLst/>
              <a:cxnLst/>
              <a:rect l="l" t="t" r="r" b="b"/>
              <a:pathLst>
                <a:path w="5047" h="20880" extrusionOk="0">
                  <a:moveTo>
                    <a:pt x="2858" y="0"/>
                  </a:moveTo>
                  <a:lnTo>
                    <a:pt x="2858" y="0"/>
                  </a:lnTo>
                  <a:cubicBezTo>
                    <a:pt x="1095" y="1247"/>
                    <a:pt x="730" y="5988"/>
                    <a:pt x="396" y="7934"/>
                  </a:cubicBezTo>
                  <a:cubicBezTo>
                    <a:pt x="1" y="10244"/>
                    <a:pt x="92" y="12554"/>
                    <a:pt x="122" y="14894"/>
                  </a:cubicBezTo>
                  <a:cubicBezTo>
                    <a:pt x="122" y="16511"/>
                    <a:pt x="301" y="20879"/>
                    <a:pt x="2233" y="20879"/>
                  </a:cubicBezTo>
                  <a:cubicBezTo>
                    <a:pt x="2553" y="20879"/>
                    <a:pt x="2921" y="20759"/>
                    <a:pt x="3344" y="20487"/>
                  </a:cubicBezTo>
                  <a:cubicBezTo>
                    <a:pt x="5046" y="19393"/>
                    <a:pt x="4651" y="15988"/>
                    <a:pt x="4621" y="14104"/>
                  </a:cubicBezTo>
                  <a:cubicBezTo>
                    <a:pt x="4590" y="11429"/>
                    <a:pt x="4195" y="8693"/>
                    <a:pt x="3800" y="6079"/>
                  </a:cubicBezTo>
                  <a:cubicBezTo>
                    <a:pt x="3496" y="4165"/>
                    <a:pt x="2402" y="1946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954750" y="2569375"/>
              <a:ext cx="164175" cy="489725"/>
            </a:xfrm>
            <a:custGeom>
              <a:avLst/>
              <a:gdLst/>
              <a:ahLst/>
              <a:cxnLst/>
              <a:rect l="l" t="t" r="r" b="b"/>
              <a:pathLst>
                <a:path w="6567" h="19589" extrusionOk="0">
                  <a:moveTo>
                    <a:pt x="3041" y="0"/>
                  </a:moveTo>
                  <a:cubicBezTo>
                    <a:pt x="1369" y="1976"/>
                    <a:pt x="1095" y="6657"/>
                    <a:pt x="852" y="9149"/>
                  </a:cubicBezTo>
                  <a:cubicBezTo>
                    <a:pt x="609" y="11520"/>
                    <a:pt x="1" y="14317"/>
                    <a:pt x="396" y="16688"/>
                  </a:cubicBezTo>
                  <a:cubicBezTo>
                    <a:pt x="635" y="18203"/>
                    <a:pt x="1974" y="19589"/>
                    <a:pt x="3219" y="19589"/>
                  </a:cubicBezTo>
                  <a:cubicBezTo>
                    <a:pt x="3871" y="19589"/>
                    <a:pt x="4497" y="19208"/>
                    <a:pt x="4925" y="18268"/>
                  </a:cubicBezTo>
                  <a:cubicBezTo>
                    <a:pt x="6566" y="14681"/>
                    <a:pt x="3892" y="9636"/>
                    <a:pt x="3496" y="6140"/>
                  </a:cubicBezTo>
                  <a:cubicBezTo>
                    <a:pt x="3284" y="4408"/>
                    <a:pt x="3314" y="1551"/>
                    <a:pt x="3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9"/>
          <p:cNvSpPr/>
          <p:nvPr/>
        </p:nvSpPr>
        <p:spPr>
          <a:xfrm>
            <a:off x="4093850" y="4669050"/>
            <a:ext cx="768896" cy="259714"/>
          </a:xfrm>
          <a:custGeom>
            <a:avLst/>
            <a:gdLst/>
            <a:ahLst/>
            <a:cxnLst/>
            <a:rect l="l" t="t" r="r" b="b"/>
            <a:pathLst>
              <a:path w="43893" h="14826" extrusionOk="0">
                <a:moveTo>
                  <a:pt x="1483" y="1"/>
                </a:moveTo>
                <a:cubicBezTo>
                  <a:pt x="992" y="1"/>
                  <a:pt x="498" y="15"/>
                  <a:pt x="1" y="41"/>
                </a:cubicBezTo>
                <a:cubicBezTo>
                  <a:pt x="335" y="3415"/>
                  <a:pt x="1126" y="7336"/>
                  <a:pt x="4743" y="8674"/>
                </a:cubicBezTo>
                <a:cubicBezTo>
                  <a:pt x="8512" y="10042"/>
                  <a:pt x="12706" y="9890"/>
                  <a:pt x="16445" y="11227"/>
                </a:cubicBezTo>
                <a:cubicBezTo>
                  <a:pt x="18390" y="11926"/>
                  <a:pt x="20305" y="13112"/>
                  <a:pt x="22159" y="13750"/>
                </a:cubicBezTo>
                <a:cubicBezTo>
                  <a:pt x="22429" y="14533"/>
                  <a:pt x="23087" y="14825"/>
                  <a:pt x="23924" y="14825"/>
                </a:cubicBezTo>
                <a:cubicBezTo>
                  <a:pt x="26009" y="14825"/>
                  <a:pt x="29203" y="13007"/>
                  <a:pt x="30245" y="12443"/>
                </a:cubicBezTo>
                <a:cubicBezTo>
                  <a:pt x="35473" y="9646"/>
                  <a:pt x="39242" y="5817"/>
                  <a:pt x="43892" y="2321"/>
                </a:cubicBezTo>
                <a:lnTo>
                  <a:pt x="43892" y="2321"/>
                </a:lnTo>
                <a:cubicBezTo>
                  <a:pt x="40701" y="2807"/>
                  <a:pt x="37570" y="3415"/>
                  <a:pt x="34439" y="4662"/>
                </a:cubicBezTo>
                <a:cubicBezTo>
                  <a:pt x="29850" y="6455"/>
                  <a:pt x="26202" y="9829"/>
                  <a:pt x="22159" y="12504"/>
                </a:cubicBezTo>
                <a:cubicBezTo>
                  <a:pt x="19697" y="7944"/>
                  <a:pt x="14257" y="4236"/>
                  <a:pt x="9728" y="1865"/>
                </a:cubicBezTo>
                <a:cubicBezTo>
                  <a:pt x="7106" y="490"/>
                  <a:pt x="4352" y="1"/>
                  <a:pt x="148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5" name="Google Shape;1015;p9"/>
          <p:cNvGrpSpPr/>
          <p:nvPr/>
        </p:nvGrpSpPr>
        <p:grpSpPr>
          <a:xfrm>
            <a:off x="540801" y="4139706"/>
            <a:ext cx="1028977" cy="947752"/>
            <a:chOff x="548175" y="3691725"/>
            <a:chExt cx="990925" cy="1044125"/>
          </a:xfrm>
        </p:grpSpPr>
        <p:sp>
          <p:nvSpPr>
            <p:cNvPr id="1016" name="Google Shape;1016;p9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9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9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9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8" name="Google Shape;1108;p9"/>
          <p:cNvSpPr/>
          <p:nvPr/>
        </p:nvSpPr>
        <p:spPr>
          <a:xfrm rot="10800000" flipH="1">
            <a:off x="382116" y="4520191"/>
            <a:ext cx="55144" cy="58239"/>
          </a:xfrm>
          <a:custGeom>
            <a:avLst/>
            <a:gdLst/>
            <a:ahLst/>
            <a:cxnLst/>
            <a:rect l="l" t="t" r="r" b="b"/>
            <a:pathLst>
              <a:path w="2370" h="2503" extrusionOk="0">
                <a:moveTo>
                  <a:pt x="1269" y="1"/>
                </a:moveTo>
                <a:cubicBezTo>
                  <a:pt x="1068" y="301"/>
                  <a:pt x="902" y="601"/>
                  <a:pt x="768" y="935"/>
                </a:cubicBezTo>
                <a:cubicBezTo>
                  <a:pt x="501" y="901"/>
                  <a:pt x="268" y="868"/>
                  <a:pt x="1" y="868"/>
                </a:cubicBezTo>
                <a:cubicBezTo>
                  <a:pt x="168" y="1035"/>
                  <a:pt x="401" y="1168"/>
                  <a:pt x="601" y="1302"/>
                </a:cubicBezTo>
                <a:cubicBezTo>
                  <a:pt x="601" y="1335"/>
                  <a:pt x="568" y="1335"/>
                  <a:pt x="568" y="1368"/>
                </a:cubicBezTo>
                <a:cubicBezTo>
                  <a:pt x="401" y="1702"/>
                  <a:pt x="201" y="2035"/>
                  <a:pt x="1" y="2336"/>
                </a:cubicBezTo>
                <a:lnTo>
                  <a:pt x="134" y="2336"/>
                </a:lnTo>
                <a:cubicBezTo>
                  <a:pt x="468" y="2102"/>
                  <a:pt x="802" y="1869"/>
                  <a:pt x="1168" y="1668"/>
                </a:cubicBezTo>
                <a:cubicBezTo>
                  <a:pt x="1469" y="1935"/>
                  <a:pt x="1736" y="2202"/>
                  <a:pt x="1969" y="2502"/>
                </a:cubicBezTo>
                <a:cubicBezTo>
                  <a:pt x="2036" y="2436"/>
                  <a:pt x="2002" y="2336"/>
                  <a:pt x="1969" y="2236"/>
                </a:cubicBezTo>
                <a:cubicBezTo>
                  <a:pt x="1836" y="2002"/>
                  <a:pt x="1702" y="1735"/>
                  <a:pt x="1602" y="1435"/>
                </a:cubicBezTo>
                <a:cubicBezTo>
                  <a:pt x="1869" y="1335"/>
                  <a:pt x="2102" y="1201"/>
                  <a:pt x="2369" y="1101"/>
                </a:cubicBezTo>
                <a:cubicBezTo>
                  <a:pt x="2069" y="1068"/>
                  <a:pt x="1769" y="1035"/>
                  <a:pt x="1469" y="1001"/>
                </a:cubicBezTo>
                <a:cubicBezTo>
                  <a:pt x="1369" y="668"/>
                  <a:pt x="1302" y="334"/>
                  <a:pt x="12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9"/>
          <p:cNvSpPr/>
          <p:nvPr/>
        </p:nvSpPr>
        <p:spPr>
          <a:xfrm rot="-10019618">
            <a:off x="2315063" y="4379640"/>
            <a:ext cx="522142" cy="177466"/>
          </a:xfrm>
          <a:custGeom>
            <a:avLst/>
            <a:gdLst/>
            <a:ahLst/>
            <a:cxnLst/>
            <a:rect l="l" t="t" r="r" b="b"/>
            <a:pathLst>
              <a:path w="13944" h="9405" extrusionOk="0">
                <a:moveTo>
                  <a:pt x="0" y="1"/>
                </a:moveTo>
                <a:lnTo>
                  <a:pt x="0" y="1"/>
                </a:lnTo>
                <a:cubicBezTo>
                  <a:pt x="2936" y="1802"/>
                  <a:pt x="5504" y="4170"/>
                  <a:pt x="7539" y="6972"/>
                </a:cubicBezTo>
                <a:cubicBezTo>
                  <a:pt x="8006" y="7573"/>
                  <a:pt x="8473" y="8273"/>
                  <a:pt x="9240" y="8507"/>
                </a:cubicBezTo>
                <a:cubicBezTo>
                  <a:pt x="9040" y="7640"/>
                  <a:pt x="8640" y="6839"/>
                  <a:pt x="8040" y="6172"/>
                </a:cubicBezTo>
                <a:lnTo>
                  <a:pt x="8040" y="6172"/>
                </a:lnTo>
                <a:cubicBezTo>
                  <a:pt x="9941" y="6672"/>
                  <a:pt x="11475" y="8040"/>
                  <a:pt x="13076" y="9141"/>
                </a:cubicBezTo>
                <a:cubicBezTo>
                  <a:pt x="13287" y="9272"/>
                  <a:pt x="13519" y="9404"/>
                  <a:pt x="13755" y="9404"/>
                </a:cubicBezTo>
                <a:cubicBezTo>
                  <a:pt x="13818" y="9404"/>
                  <a:pt x="13881" y="9395"/>
                  <a:pt x="13944" y="9374"/>
                </a:cubicBezTo>
                <a:cubicBezTo>
                  <a:pt x="13944" y="8907"/>
                  <a:pt x="13610" y="8540"/>
                  <a:pt x="13310" y="8207"/>
                </a:cubicBezTo>
                <a:cubicBezTo>
                  <a:pt x="11509" y="6239"/>
                  <a:pt x="9674" y="4270"/>
                  <a:pt x="7506" y="2703"/>
                </a:cubicBezTo>
                <a:cubicBezTo>
                  <a:pt x="5371" y="1168"/>
                  <a:pt x="2669" y="1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" name="Google Shape;1110;p9"/>
          <p:cNvGrpSpPr/>
          <p:nvPr/>
        </p:nvGrpSpPr>
        <p:grpSpPr>
          <a:xfrm>
            <a:off x="7921343" y="1311380"/>
            <a:ext cx="408955" cy="376720"/>
            <a:chOff x="548175" y="3691725"/>
            <a:chExt cx="990925" cy="1044125"/>
          </a:xfrm>
        </p:grpSpPr>
        <p:sp>
          <p:nvSpPr>
            <p:cNvPr id="1111" name="Google Shape;1111;p9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9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9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9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9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9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9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9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9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9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9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9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9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9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9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9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9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9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9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9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9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9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9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9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9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9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9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9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9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9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9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9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9"/>
          <p:cNvGrpSpPr/>
          <p:nvPr/>
        </p:nvGrpSpPr>
        <p:grpSpPr>
          <a:xfrm>
            <a:off x="26390" y="67520"/>
            <a:ext cx="9050795" cy="4921221"/>
            <a:chOff x="26390" y="67520"/>
            <a:chExt cx="9050795" cy="4921221"/>
          </a:xfrm>
        </p:grpSpPr>
        <p:grpSp>
          <p:nvGrpSpPr>
            <p:cNvPr id="1204" name="Google Shape;1204;p9"/>
            <p:cNvGrpSpPr/>
            <p:nvPr/>
          </p:nvGrpSpPr>
          <p:grpSpPr>
            <a:xfrm flipH="1">
              <a:off x="107029" y="385431"/>
              <a:ext cx="8449790" cy="4355304"/>
              <a:chOff x="166525" y="220125"/>
              <a:chExt cx="9078962" cy="4679600"/>
            </a:xfrm>
          </p:grpSpPr>
          <p:grpSp>
            <p:nvGrpSpPr>
              <p:cNvPr id="1205" name="Google Shape;1205;p9"/>
              <p:cNvGrpSpPr/>
              <p:nvPr/>
            </p:nvGrpSpPr>
            <p:grpSpPr>
              <a:xfrm rot="10800000" flipH="1">
                <a:off x="166525" y="220125"/>
                <a:ext cx="7882780" cy="4679600"/>
                <a:chOff x="90325" y="232950"/>
                <a:chExt cx="7882780" cy="4679600"/>
              </a:xfrm>
            </p:grpSpPr>
            <p:sp>
              <p:nvSpPr>
                <p:cNvPr id="1206" name="Google Shape;1206;p9"/>
                <p:cNvSpPr/>
                <p:nvPr/>
              </p:nvSpPr>
              <p:spPr>
                <a:xfrm>
                  <a:off x="1402525" y="313075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9"/>
                <p:cNvSpPr/>
                <p:nvPr/>
              </p:nvSpPr>
              <p:spPr>
                <a:xfrm flipH="1">
                  <a:off x="7913855" y="1471701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9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9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9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9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9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9"/>
                <p:cNvSpPr/>
                <p:nvPr/>
              </p:nvSpPr>
              <p:spPr>
                <a:xfrm>
                  <a:off x="4646898" y="630527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9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5" name="Google Shape;1215;p9"/>
              <p:cNvSpPr/>
              <p:nvPr/>
            </p:nvSpPr>
            <p:spPr>
              <a:xfrm rot="10800000" flipH="1">
                <a:off x="9193762" y="945198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9"/>
            <p:cNvGrpSpPr/>
            <p:nvPr/>
          </p:nvGrpSpPr>
          <p:grpSpPr>
            <a:xfrm flipH="1">
              <a:off x="26390" y="67520"/>
              <a:ext cx="9050795" cy="4921221"/>
              <a:chOff x="90325" y="143925"/>
              <a:chExt cx="8770150" cy="4768625"/>
            </a:xfrm>
          </p:grpSpPr>
          <p:sp>
            <p:nvSpPr>
              <p:cNvPr id="1218" name="Google Shape;1218;p9"/>
              <p:cNvSpPr/>
              <p:nvPr/>
            </p:nvSpPr>
            <p:spPr>
              <a:xfrm flipH="1">
                <a:off x="8315187" y="1701249"/>
                <a:ext cx="592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90325" y="2120125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 flipH="1">
                <a:off x="8807900" y="2806975"/>
                <a:ext cx="5257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069" extrusionOk="0">
                    <a:moveTo>
                      <a:pt x="1035" y="0"/>
                    </a:moveTo>
                    <a:cubicBezTo>
                      <a:pt x="968" y="234"/>
                      <a:pt x="902" y="467"/>
                      <a:pt x="801" y="701"/>
                    </a:cubicBezTo>
                    <a:lnTo>
                      <a:pt x="1" y="701"/>
                    </a:lnTo>
                    <a:cubicBezTo>
                      <a:pt x="201" y="901"/>
                      <a:pt x="435" y="1068"/>
                      <a:pt x="635" y="1201"/>
                    </a:cubicBezTo>
                    <a:cubicBezTo>
                      <a:pt x="601" y="1401"/>
                      <a:pt x="535" y="1601"/>
                      <a:pt x="468" y="1802"/>
                    </a:cubicBezTo>
                    <a:cubicBezTo>
                      <a:pt x="635" y="1702"/>
                      <a:pt x="768" y="1568"/>
                      <a:pt x="935" y="1401"/>
                    </a:cubicBezTo>
                    <a:cubicBezTo>
                      <a:pt x="935" y="1435"/>
                      <a:pt x="935" y="1435"/>
                      <a:pt x="968" y="1435"/>
                    </a:cubicBezTo>
                    <a:cubicBezTo>
                      <a:pt x="1202" y="1635"/>
                      <a:pt x="1435" y="1835"/>
                      <a:pt x="1635" y="2068"/>
                    </a:cubicBezTo>
                    <a:lnTo>
                      <a:pt x="1635" y="1968"/>
                    </a:lnTo>
                    <a:cubicBezTo>
                      <a:pt x="1535" y="1668"/>
                      <a:pt x="1402" y="1335"/>
                      <a:pt x="1302" y="1034"/>
                    </a:cubicBezTo>
                    <a:cubicBezTo>
                      <a:pt x="1569" y="834"/>
                      <a:pt x="1802" y="667"/>
                      <a:pt x="2102" y="534"/>
                    </a:cubicBezTo>
                    <a:cubicBezTo>
                      <a:pt x="2083" y="495"/>
                      <a:pt x="2040" y="479"/>
                      <a:pt x="1995" y="479"/>
                    </a:cubicBezTo>
                    <a:cubicBezTo>
                      <a:pt x="1963" y="479"/>
                      <a:pt x="1930" y="487"/>
                      <a:pt x="1902" y="501"/>
                    </a:cubicBezTo>
                    <a:cubicBezTo>
                      <a:pt x="1669" y="567"/>
                      <a:pt x="1435" y="601"/>
                      <a:pt x="1202" y="634"/>
                    </a:cubicBezTo>
                    <a:cubicBezTo>
                      <a:pt x="1135" y="434"/>
                      <a:pt x="1102" y="200"/>
                      <a:pt x="1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139750" y="26087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 flipH="1">
                <a:off x="8694900" y="143925"/>
                <a:ext cx="517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9" extrusionOk="0">
                    <a:moveTo>
                      <a:pt x="1034" y="1"/>
                    </a:moveTo>
                    <a:cubicBezTo>
                      <a:pt x="967" y="234"/>
                      <a:pt x="867" y="468"/>
                      <a:pt x="801" y="701"/>
                    </a:cubicBezTo>
                    <a:lnTo>
                      <a:pt x="0" y="701"/>
                    </a:lnTo>
                    <a:cubicBezTo>
                      <a:pt x="200" y="901"/>
                      <a:pt x="400" y="1068"/>
                      <a:pt x="634" y="1235"/>
                    </a:cubicBezTo>
                    <a:cubicBezTo>
                      <a:pt x="567" y="1435"/>
                      <a:pt x="500" y="1635"/>
                      <a:pt x="467" y="1835"/>
                    </a:cubicBezTo>
                    <a:cubicBezTo>
                      <a:pt x="634" y="1735"/>
                      <a:pt x="767" y="1569"/>
                      <a:pt x="901" y="1402"/>
                    </a:cubicBezTo>
                    <a:cubicBezTo>
                      <a:pt x="934" y="1435"/>
                      <a:pt x="934" y="1435"/>
                      <a:pt x="967" y="1435"/>
                    </a:cubicBezTo>
                    <a:cubicBezTo>
                      <a:pt x="1201" y="1635"/>
                      <a:pt x="1401" y="1835"/>
                      <a:pt x="1601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8"/>
                      <a:pt x="1301" y="1035"/>
                    </a:cubicBezTo>
                    <a:cubicBezTo>
                      <a:pt x="1535" y="835"/>
                      <a:pt x="1801" y="668"/>
                      <a:pt x="2068" y="534"/>
                    </a:cubicBezTo>
                    <a:cubicBezTo>
                      <a:pt x="2052" y="501"/>
                      <a:pt x="2018" y="493"/>
                      <a:pt x="1981" y="493"/>
                    </a:cubicBezTo>
                    <a:cubicBezTo>
                      <a:pt x="1943" y="493"/>
                      <a:pt x="1901" y="501"/>
                      <a:pt x="1868" y="501"/>
                    </a:cubicBezTo>
                    <a:cubicBezTo>
                      <a:pt x="1635" y="568"/>
                      <a:pt x="1434" y="635"/>
                      <a:pt x="1201" y="668"/>
                    </a:cubicBezTo>
                    <a:cubicBezTo>
                      <a:pt x="1134" y="434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2907925" y="159113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6870325" y="4804950"/>
                <a:ext cx="103425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4304" extrusionOk="0">
                    <a:moveTo>
                      <a:pt x="2035" y="0"/>
                    </a:moveTo>
                    <a:cubicBezTo>
                      <a:pt x="1868" y="534"/>
                      <a:pt x="1735" y="801"/>
                      <a:pt x="1435" y="1268"/>
                    </a:cubicBezTo>
                    <a:cubicBezTo>
                      <a:pt x="1168" y="1735"/>
                      <a:pt x="534" y="2168"/>
                      <a:pt x="0" y="2302"/>
                    </a:cubicBezTo>
                    <a:cubicBezTo>
                      <a:pt x="400" y="2569"/>
                      <a:pt x="901" y="2769"/>
                      <a:pt x="1234" y="3102"/>
                    </a:cubicBezTo>
                    <a:cubicBezTo>
                      <a:pt x="1601" y="3436"/>
                      <a:pt x="1935" y="3869"/>
                      <a:pt x="2102" y="4303"/>
                    </a:cubicBezTo>
                    <a:cubicBezTo>
                      <a:pt x="2369" y="3469"/>
                      <a:pt x="3369" y="2735"/>
                      <a:pt x="4136" y="2368"/>
                    </a:cubicBezTo>
                    <a:cubicBezTo>
                      <a:pt x="3202" y="1801"/>
                      <a:pt x="2168" y="1101"/>
                      <a:pt x="20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223038" y="4068512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9"/>
              <p:cNvSpPr/>
              <p:nvPr/>
            </p:nvSpPr>
            <p:spPr>
              <a:xfrm>
                <a:off x="8008037" y="2794111"/>
                <a:ext cx="592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70" extrusionOk="0">
                    <a:moveTo>
                      <a:pt x="1269" y="1"/>
                    </a:moveTo>
                    <a:cubicBezTo>
                      <a:pt x="1068" y="267"/>
                      <a:pt x="935" y="568"/>
                      <a:pt x="802" y="901"/>
                    </a:cubicBezTo>
                    <a:cubicBezTo>
                      <a:pt x="535" y="868"/>
                      <a:pt x="268" y="835"/>
                      <a:pt x="1" y="835"/>
                    </a:cubicBezTo>
                    <a:cubicBezTo>
                      <a:pt x="168" y="1001"/>
                      <a:pt x="401" y="1135"/>
                      <a:pt x="635" y="1268"/>
                    </a:cubicBezTo>
                    <a:cubicBezTo>
                      <a:pt x="601" y="1302"/>
                      <a:pt x="601" y="1302"/>
                      <a:pt x="601" y="1335"/>
                    </a:cubicBezTo>
                    <a:cubicBezTo>
                      <a:pt x="435" y="1668"/>
                      <a:pt x="234" y="2002"/>
                      <a:pt x="1" y="2302"/>
                    </a:cubicBezTo>
                    <a:lnTo>
                      <a:pt x="134" y="2302"/>
                    </a:lnTo>
                    <a:cubicBezTo>
                      <a:pt x="468" y="2069"/>
                      <a:pt x="835" y="1869"/>
                      <a:pt x="1168" y="1668"/>
                    </a:cubicBezTo>
                    <a:cubicBezTo>
                      <a:pt x="1469" y="1902"/>
                      <a:pt x="1769" y="2169"/>
                      <a:pt x="2002" y="2469"/>
                    </a:cubicBezTo>
                    <a:cubicBezTo>
                      <a:pt x="2069" y="2436"/>
                      <a:pt x="2036" y="2302"/>
                      <a:pt x="1969" y="2236"/>
                    </a:cubicBezTo>
                    <a:cubicBezTo>
                      <a:pt x="1836" y="1969"/>
                      <a:pt x="1736" y="1702"/>
                      <a:pt x="1635" y="1435"/>
                    </a:cubicBezTo>
                    <a:cubicBezTo>
                      <a:pt x="1869" y="1302"/>
                      <a:pt x="2136" y="1168"/>
                      <a:pt x="2369" y="1068"/>
                    </a:cubicBezTo>
                    <a:cubicBezTo>
                      <a:pt x="2069" y="1035"/>
                      <a:pt x="1769" y="1001"/>
                      <a:pt x="1469" y="968"/>
                    </a:cubicBezTo>
                    <a:cubicBezTo>
                      <a:pt x="1402" y="634"/>
                      <a:pt x="1335" y="301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9"/>
              <p:cNvSpPr/>
              <p:nvPr/>
            </p:nvSpPr>
            <p:spPr>
              <a:xfrm>
                <a:off x="4852336" y="277415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8" name="Google Shape;1228;p9"/>
            <p:cNvGrpSpPr/>
            <p:nvPr/>
          </p:nvGrpSpPr>
          <p:grpSpPr>
            <a:xfrm rot="10800000">
              <a:off x="988091" y="764507"/>
              <a:ext cx="7385604" cy="3515620"/>
              <a:chOff x="166525" y="781450"/>
              <a:chExt cx="8838684" cy="4207300"/>
            </a:xfrm>
          </p:grpSpPr>
          <p:sp>
            <p:nvSpPr>
              <p:cNvPr id="1229" name="Google Shape;1229;p9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1" name="Google Shape;1231;p9"/>
              <p:cNvGrpSpPr/>
              <p:nvPr/>
            </p:nvGrpSpPr>
            <p:grpSpPr>
              <a:xfrm rot="10800000" flipH="1">
                <a:off x="166525" y="1133348"/>
                <a:ext cx="8838684" cy="3855402"/>
                <a:chOff x="90325" y="143925"/>
                <a:chExt cx="8838684" cy="3855402"/>
              </a:xfrm>
            </p:grpSpPr>
            <p:sp>
              <p:nvSpPr>
                <p:cNvPr id="1232" name="Google Shape;1232;p9"/>
                <p:cNvSpPr/>
                <p:nvPr/>
              </p:nvSpPr>
              <p:spPr>
                <a:xfrm>
                  <a:off x="1402525" y="3130750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9"/>
                <p:cNvSpPr/>
                <p:nvPr/>
              </p:nvSpPr>
              <p:spPr>
                <a:xfrm flipH="1">
                  <a:off x="8199759" y="1509629"/>
                  <a:ext cx="142378" cy="150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9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9"/>
                <p:cNvSpPr/>
                <p:nvPr/>
              </p:nvSpPr>
              <p:spPr>
                <a:xfrm>
                  <a:off x="2907925" y="1509637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9"/>
                <p:cNvSpPr/>
                <p:nvPr/>
              </p:nvSpPr>
              <p:spPr>
                <a:xfrm>
                  <a:off x="5095340" y="353871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9"/>
                <p:cNvSpPr/>
                <p:nvPr/>
              </p:nvSpPr>
              <p:spPr>
                <a:xfrm>
                  <a:off x="4939110" y="1067851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9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9"/>
                <p:cNvSpPr/>
                <p:nvPr/>
              </p:nvSpPr>
              <p:spPr>
                <a:xfrm flipH="1">
                  <a:off x="8877284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40" name="Google Shape;1240;p9"/>
          <p:cNvGrpSpPr/>
          <p:nvPr/>
        </p:nvGrpSpPr>
        <p:grpSpPr>
          <a:xfrm>
            <a:off x="707782" y="630007"/>
            <a:ext cx="1072715" cy="496734"/>
            <a:chOff x="2378750" y="627850"/>
            <a:chExt cx="1312350" cy="607700"/>
          </a:xfrm>
        </p:grpSpPr>
        <p:sp>
          <p:nvSpPr>
            <p:cNvPr id="1241" name="Google Shape;1241;p9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9"/>
          <p:cNvSpPr txBox="1">
            <a:spLocks noGrp="1"/>
          </p:cNvSpPr>
          <p:nvPr>
            <p:ph type="title"/>
          </p:nvPr>
        </p:nvSpPr>
        <p:spPr>
          <a:xfrm>
            <a:off x="720000" y="16880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800"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" name="Google Shape;1291;p11"/>
          <p:cNvGrpSpPr/>
          <p:nvPr/>
        </p:nvGrpSpPr>
        <p:grpSpPr>
          <a:xfrm>
            <a:off x="26390" y="67520"/>
            <a:ext cx="9050795" cy="4921221"/>
            <a:chOff x="26390" y="67520"/>
            <a:chExt cx="9050795" cy="4921221"/>
          </a:xfrm>
        </p:grpSpPr>
        <p:grpSp>
          <p:nvGrpSpPr>
            <p:cNvPr id="1292" name="Google Shape;1292;p11"/>
            <p:cNvGrpSpPr/>
            <p:nvPr/>
          </p:nvGrpSpPr>
          <p:grpSpPr>
            <a:xfrm>
              <a:off x="270698" y="381005"/>
              <a:ext cx="8456339" cy="4447220"/>
              <a:chOff x="166525" y="220125"/>
              <a:chExt cx="8656300" cy="4768625"/>
            </a:xfrm>
          </p:grpSpPr>
          <p:grpSp>
            <p:nvGrpSpPr>
              <p:cNvPr id="1293" name="Google Shape;1293;p11"/>
              <p:cNvGrpSpPr/>
              <p:nvPr/>
            </p:nvGrpSpPr>
            <p:grpSpPr>
              <a:xfrm rot="10800000" flipH="1">
                <a:off x="166525" y="220125"/>
                <a:ext cx="8656300" cy="4768625"/>
                <a:chOff x="90325" y="143925"/>
                <a:chExt cx="8656300" cy="4768625"/>
              </a:xfrm>
            </p:grpSpPr>
            <p:sp>
              <p:nvSpPr>
                <p:cNvPr id="1294" name="Google Shape;1294;p11"/>
                <p:cNvSpPr/>
                <p:nvPr/>
              </p:nvSpPr>
              <p:spPr>
                <a:xfrm>
                  <a:off x="1753253" y="4357523"/>
                  <a:ext cx="9842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170" extrusionOk="0">
                      <a:moveTo>
                        <a:pt x="2102" y="0"/>
                      </a:moveTo>
                      <a:cubicBezTo>
                        <a:pt x="1768" y="467"/>
                        <a:pt x="1535" y="967"/>
                        <a:pt x="1301" y="1501"/>
                      </a:cubicBezTo>
                      <a:cubicBezTo>
                        <a:pt x="868" y="1468"/>
                        <a:pt x="434" y="1434"/>
                        <a:pt x="0" y="1401"/>
                      </a:cubicBezTo>
                      <a:lnTo>
                        <a:pt x="0" y="1401"/>
                      </a:lnTo>
                      <a:cubicBezTo>
                        <a:pt x="267" y="1701"/>
                        <a:pt x="634" y="1935"/>
                        <a:pt x="1001" y="2135"/>
                      </a:cubicBezTo>
                      <a:cubicBezTo>
                        <a:pt x="1001" y="2168"/>
                        <a:pt x="968" y="2202"/>
                        <a:pt x="968" y="2268"/>
                      </a:cubicBezTo>
                      <a:cubicBezTo>
                        <a:pt x="701" y="2835"/>
                        <a:pt x="367" y="3369"/>
                        <a:pt x="0" y="3869"/>
                      </a:cubicBezTo>
                      <a:lnTo>
                        <a:pt x="200" y="3869"/>
                      </a:lnTo>
                      <a:cubicBezTo>
                        <a:pt x="768" y="3469"/>
                        <a:pt x="1335" y="3136"/>
                        <a:pt x="1935" y="2802"/>
                      </a:cubicBezTo>
                      <a:cubicBezTo>
                        <a:pt x="2435" y="3202"/>
                        <a:pt x="2902" y="3636"/>
                        <a:pt x="3269" y="4170"/>
                      </a:cubicBezTo>
                      <a:cubicBezTo>
                        <a:pt x="3403" y="4070"/>
                        <a:pt x="3336" y="3869"/>
                        <a:pt x="3269" y="3736"/>
                      </a:cubicBezTo>
                      <a:cubicBezTo>
                        <a:pt x="3036" y="3302"/>
                        <a:pt x="2869" y="2835"/>
                        <a:pt x="2702" y="2402"/>
                      </a:cubicBezTo>
                      <a:cubicBezTo>
                        <a:pt x="3103" y="2168"/>
                        <a:pt x="3536" y="1968"/>
                        <a:pt x="3936" y="1801"/>
                      </a:cubicBezTo>
                      <a:cubicBezTo>
                        <a:pt x="3436" y="1735"/>
                        <a:pt x="2969" y="1668"/>
                        <a:pt x="2435" y="1635"/>
                      </a:cubicBezTo>
                      <a:cubicBezTo>
                        <a:pt x="2302" y="1101"/>
                        <a:pt x="2169" y="534"/>
                        <a:pt x="2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11"/>
                <p:cNvSpPr/>
                <p:nvPr/>
              </p:nvSpPr>
              <p:spPr>
                <a:xfrm flipH="1">
                  <a:off x="8241350" y="1553575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11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11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11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11"/>
                <p:cNvSpPr/>
                <p:nvPr/>
              </p:nvSpPr>
              <p:spPr>
                <a:xfrm>
                  <a:off x="2907925" y="232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11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11"/>
                <p:cNvSpPr/>
                <p:nvPr/>
              </p:nvSpPr>
              <p:spPr>
                <a:xfrm>
                  <a:off x="444550" y="3994675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11"/>
                <p:cNvSpPr/>
                <p:nvPr/>
              </p:nvSpPr>
              <p:spPr>
                <a:xfrm>
                  <a:off x="4639154" y="385740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3" name="Google Shape;1303;p11"/>
                <p:cNvSpPr/>
                <p:nvPr/>
              </p:nvSpPr>
              <p:spPr>
                <a:xfrm>
                  <a:off x="3502303" y="3937577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4" name="Google Shape;1304;p11"/>
              <p:cNvSpPr/>
              <p:nvPr/>
            </p:nvSpPr>
            <p:spPr>
              <a:xfrm rot="10800000" flipH="1">
                <a:off x="7392538" y="1272693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 rot="10800000" flipH="1">
                <a:off x="6007150" y="1198958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11"/>
            <p:cNvGrpSpPr/>
            <p:nvPr/>
          </p:nvGrpSpPr>
          <p:grpSpPr>
            <a:xfrm rot="10800000" flipH="1">
              <a:off x="26390" y="67520"/>
              <a:ext cx="9050795" cy="4921221"/>
              <a:chOff x="166525" y="220125"/>
              <a:chExt cx="8770150" cy="4768625"/>
            </a:xfrm>
          </p:grpSpPr>
          <p:grpSp>
            <p:nvGrpSpPr>
              <p:cNvPr id="1307" name="Google Shape;1307;p11"/>
              <p:cNvGrpSpPr/>
              <p:nvPr/>
            </p:nvGrpSpPr>
            <p:grpSpPr>
              <a:xfrm rot="10800000" flipH="1">
                <a:off x="166525" y="220125"/>
                <a:ext cx="8770150" cy="4768625"/>
                <a:chOff x="90325" y="143925"/>
                <a:chExt cx="8770150" cy="4768625"/>
              </a:xfrm>
            </p:grpSpPr>
            <p:sp>
              <p:nvSpPr>
                <p:cNvPr id="1308" name="Google Shape;1308;p11"/>
                <p:cNvSpPr/>
                <p:nvPr/>
              </p:nvSpPr>
              <p:spPr>
                <a:xfrm flipH="1">
                  <a:off x="8019838" y="1701249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9" name="Google Shape;1309;p11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0" name="Google Shape;1310;p11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1" name="Google Shape;1311;p11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2" name="Google Shape;1312;p11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11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11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11"/>
                <p:cNvSpPr/>
                <p:nvPr/>
              </p:nvSpPr>
              <p:spPr>
                <a:xfrm>
                  <a:off x="223038" y="4068512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11"/>
                <p:cNvSpPr/>
                <p:nvPr/>
              </p:nvSpPr>
              <p:spPr>
                <a:xfrm>
                  <a:off x="6678967" y="3089460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11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8" name="Google Shape;1318;p11"/>
              <p:cNvSpPr/>
              <p:nvPr/>
            </p:nvSpPr>
            <p:spPr>
              <a:xfrm rot="10800000" flipH="1">
                <a:off x="8293150" y="781450"/>
                <a:ext cx="5172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9" name="Google Shape;1319;p11"/>
          <p:cNvGrpSpPr/>
          <p:nvPr/>
        </p:nvGrpSpPr>
        <p:grpSpPr>
          <a:xfrm flipH="1">
            <a:off x="7748449" y="564631"/>
            <a:ext cx="1089907" cy="530503"/>
            <a:chOff x="2378750" y="627850"/>
            <a:chExt cx="1312350" cy="638775"/>
          </a:xfrm>
        </p:grpSpPr>
        <p:sp>
          <p:nvSpPr>
            <p:cNvPr id="1320" name="Google Shape;1320;p11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11"/>
          <p:cNvGrpSpPr/>
          <p:nvPr/>
        </p:nvGrpSpPr>
        <p:grpSpPr>
          <a:xfrm rot="10800000" flipH="1">
            <a:off x="548235" y="183155"/>
            <a:ext cx="795316" cy="838015"/>
            <a:chOff x="548175" y="3691725"/>
            <a:chExt cx="990925" cy="1044125"/>
          </a:xfrm>
        </p:grpSpPr>
        <p:sp>
          <p:nvSpPr>
            <p:cNvPr id="1335" name="Google Shape;1335;p11"/>
            <p:cNvSpPr/>
            <p:nvPr/>
          </p:nvSpPr>
          <p:spPr>
            <a:xfrm>
              <a:off x="803500" y="3747200"/>
              <a:ext cx="52450" cy="99575"/>
            </a:xfrm>
            <a:custGeom>
              <a:avLst/>
              <a:gdLst/>
              <a:ahLst/>
              <a:cxnLst/>
              <a:rect l="l" t="t" r="r" b="b"/>
              <a:pathLst>
                <a:path w="2098" h="3983" fill="none" extrusionOk="0">
                  <a:moveTo>
                    <a:pt x="2097" y="0"/>
                  </a:moveTo>
                  <a:cubicBezTo>
                    <a:pt x="1733" y="760"/>
                    <a:pt x="1307" y="1490"/>
                    <a:pt x="881" y="2250"/>
                  </a:cubicBezTo>
                  <a:cubicBezTo>
                    <a:pt x="578" y="2827"/>
                    <a:pt x="213" y="3374"/>
                    <a:pt x="0" y="398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773850" y="3864975"/>
              <a:ext cx="58550" cy="99575"/>
            </a:xfrm>
            <a:custGeom>
              <a:avLst/>
              <a:gdLst/>
              <a:ahLst/>
              <a:cxnLst/>
              <a:rect l="l" t="t" r="r" b="b"/>
              <a:pathLst>
                <a:path w="2342" h="3983" fill="none" extrusionOk="0">
                  <a:moveTo>
                    <a:pt x="2341" y="1"/>
                  </a:moveTo>
                  <a:cubicBezTo>
                    <a:pt x="2067" y="700"/>
                    <a:pt x="1490" y="1308"/>
                    <a:pt x="1186" y="2007"/>
                  </a:cubicBezTo>
                  <a:cubicBezTo>
                    <a:pt x="852" y="2706"/>
                    <a:pt x="517" y="3436"/>
                    <a:pt x="1" y="398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712300" y="3923500"/>
              <a:ext cx="38025" cy="64600"/>
            </a:xfrm>
            <a:custGeom>
              <a:avLst/>
              <a:gdLst/>
              <a:ahLst/>
              <a:cxnLst/>
              <a:rect l="l" t="t" r="r" b="b"/>
              <a:pathLst>
                <a:path w="1521" h="2584" fill="none" extrusionOk="0">
                  <a:moveTo>
                    <a:pt x="1520" y="0"/>
                  </a:moveTo>
                  <a:cubicBezTo>
                    <a:pt x="1216" y="487"/>
                    <a:pt x="1034" y="1034"/>
                    <a:pt x="700" y="1520"/>
                  </a:cubicBezTo>
                  <a:cubicBezTo>
                    <a:pt x="456" y="1885"/>
                    <a:pt x="244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718375" y="3829275"/>
              <a:ext cx="41075" cy="64600"/>
            </a:xfrm>
            <a:custGeom>
              <a:avLst/>
              <a:gdLst/>
              <a:ahLst/>
              <a:cxnLst/>
              <a:rect l="l" t="t" r="r" b="b"/>
              <a:pathLst>
                <a:path w="1643" h="2584" fill="none" extrusionOk="0">
                  <a:moveTo>
                    <a:pt x="1642" y="0"/>
                  </a:moveTo>
                  <a:cubicBezTo>
                    <a:pt x="1034" y="851"/>
                    <a:pt x="487" y="1702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621125" y="3993400"/>
              <a:ext cx="26600" cy="53225"/>
            </a:xfrm>
            <a:custGeom>
              <a:avLst/>
              <a:gdLst/>
              <a:ahLst/>
              <a:cxnLst/>
              <a:rect l="l" t="t" r="r" b="b"/>
              <a:pathLst>
                <a:path w="1064" h="2129" fill="none" extrusionOk="0">
                  <a:moveTo>
                    <a:pt x="1064" y="1"/>
                  </a:moveTo>
                  <a:cubicBezTo>
                    <a:pt x="1003" y="335"/>
                    <a:pt x="699" y="761"/>
                    <a:pt x="517" y="1065"/>
                  </a:cubicBezTo>
                  <a:cubicBezTo>
                    <a:pt x="365" y="1429"/>
                    <a:pt x="182" y="1764"/>
                    <a:pt x="0" y="212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662150" y="4043550"/>
              <a:ext cx="32700" cy="58550"/>
            </a:xfrm>
            <a:custGeom>
              <a:avLst/>
              <a:gdLst/>
              <a:ahLst/>
              <a:cxnLst/>
              <a:rect l="l" t="t" r="r" b="b"/>
              <a:pathLst>
                <a:path w="1308" h="2342" fill="none" extrusionOk="0">
                  <a:moveTo>
                    <a:pt x="1307" y="1"/>
                  </a:moveTo>
                  <a:cubicBezTo>
                    <a:pt x="1034" y="487"/>
                    <a:pt x="578" y="882"/>
                    <a:pt x="396" y="1399"/>
                  </a:cubicBezTo>
                  <a:cubicBezTo>
                    <a:pt x="274" y="1703"/>
                    <a:pt x="244" y="209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726750" y="4043550"/>
              <a:ext cx="44075" cy="67650"/>
            </a:xfrm>
            <a:custGeom>
              <a:avLst/>
              <a:gdLst/>
              <a:ahLst/>
              <a:cxnLst/>
              <a:rect l="l" t="t" r="r" b="b"/>
              <a:pathLst>
                <a:path w="1763" h="2706" fill="none" extrusionOk="0">
                  <a:moveTo>
                    <a:pt x="1763" y="1"/>
                  </a:moveTo>
                  <a:cubicBezTo>
                    <a:pt x="973" y="761"/>
                    <a:pt x="426" y="1703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827050" y="3955400"/>
              <a:ext cx="43325" cy="67675"/>
            </a:xfrm>
            <a:custGeom>
              <a:avLst/>
              <a:gdLst/>
              <a:ahLst/>
              <a:cxnLst/>
              <a:rect l="l" t="t" r="r" b="b"/>
              <a:pathLst>
                <a:path w="1733" h="2707" fill="none" extrusionOk="0">
                  <a:moveTo>
                    <a:pt x="1733" y="1"/>
                  </a:moveTo>
                  <a:cubicBezTo>
                    <a:pt x="1307" y="487"/>
                    <a:pt x="851" y="1065"/>
                    <a:pt x="578" y="1673"/>
                  </a:cubicBezTo>
                  <a:cubicBezTo>
                    <a:pt x="487" y="1855"/>
                    <a:pt x="426" y="2068"/>
                    <a:pt x="304" y="2250"/>
                  </a:cubicBezTo>
                  <a:cubicBezTo>
                    <a:pt x="213" y="2402"/>
                    <a:pt x="0" y="2524"/>
                    <a:pt x="0" y="270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908350" y="3835350"/>
              <a:ext cx="44100" cy="76000"/>
            </a:xfrm>
            <a:custGeom>
              <a:avLst/>
              <a:gdLst/>
              <a:ahLst/>
              <a:cxnLst/>
              <a:rect l="l" t="t" r="r" b="b"/>
              <a:pathLst>
                <a:path w="1764" h="3040" fill="none" extrusionOk="0">
                  <a:moveTo>
                    <a:pt x="1764" y="0"/>
                  </a:moveTo>
                  <a:cubicBezTo>
                    <a:pt x="1399" y="699"/>
                    <a:pt x="1034" y="1429"/>
                    <a:pt x="700" y="2158"/>
                  </a:cubicBezTo>
                  <a:cubicBezTo>
                    <a:pt x="578" y="2462"/>
                    <a:pt x="457" y="3040"/>
                    <a:pt x="1" y="294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901525" y="3764675"/>
              <a:ext cx="50925" cy="76775"/>
            </a:xfrm>
            <a:custGeom>
              <a:avLst/>
              <a:gdLst/>
              <a:ahLst/>
              <a:cxnLst/>
              <a:rect l="l" t="t" r="r" b="b"/>
              <a:pathLst>
                <a:path w="2037" h="3071" fill="none" extrusionOk="0">
                  <a:moveTo>
                    <a:pt x="2037" y="1"/>
                  </a:moveTo>
                  <a:cubicBezTo>
                    <a:pt x="1489" y="457"/>
                    <a:pt x="1155" y="1095"/>
                    <a:pt x="821" y="1703"/>
                  </a:cubicBezTo>
                  <a:cubicBezTo>
                    <a:pt x="608" y="2067"/>
                    <a:pt x="0" y="2645"/>
                    <a:pt x="61" y="307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1008650" y="3762400"/>
              <a:ext cx="28900" cy="52450"/>
            </a:xfrm>
            <a:custGeom>
              <a:avLst/>
              <a:gdLst/>
              <a:ahLst/>
              <a:cxnLst/>
              <a:rect l="l" t="t" r="r" b="b"/>
              <a:pathLst>
                <a:path w="1156" h="2098" fill="none" extrusionOk="0">
                  <a:moveTo>
                    <a:pt x="1156" y="0"/>
                  </a:moveTo>
                  <a:cubicBezTo>
                    <a:pt x="882" y="456"/>
                    <a:pt x="487" y="882"/>
                    <a:pt x="305" y="1399"/>
                  </a:cubicBezTo>
                  <a:cubicBezTo>
                    <a:pt x="214" y="1611"/>
                    <a:pt x="183" y="1915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1084650" y="3732750"/>
              <a:ext cx="44100" cy="61600"/>
            </a:xfrm>
            <a:custGeom>
              <a:avLst/>
              <a:gdLst/>
              <a:ahLst/>
              <a:cxnLst/>
              <a:rect l="l" t="t" r="r" b="b"/>
              <a:pathLst>
                <a:path w="1764" h="2464" fill="none" extrusionOk="0">
                  <a:moveTo>
                    <a:pt x="1763" y="1"/>
                  </a:moveTo>
                  <a:cubicBezTo>
                    <a:pt x="1551" y="487"/>
                    <a:pt x="1277" y="913"/>
                    <a:pt x="943" y="1308"/>
                  </a:cubicBezTo>
                  <a:cubicBezTo>
                    <a:pt x="608" y="1703"/>
                    <a:pt x="396" y="209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155325" y="3762400"/>
              <a:ext cx="38000" cy="49425"/>
            </a:xfrm>
            <a:custGeom>
              <a:avLst/>
              <a:gdLst/>
              <a:ahLst/>
              <a:cxnLst/>
              <a:rect l="l" t="t" r="r" b="b"/>
              <a:pathLst>
                <a:path w="1520" h="1977" fill="none" extrusionOk="0">
                  <a:moveTo>
                    <a:pt x="1520" y="0"/>
                  </a:moveTo>
                  <a:cubicBezTo>
                    <a:pt x="1216" y="365"/>
                    <a:pt x="942" y="791"/>
                    <a:pt x="639" y="1155"/>
                  </a:cubicBezTo>
                  <a:cubicBezTo>
                    <a:pt x="426" y="1429"/>
                    <a:pt x="183" y="1672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969900" y="39934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929625" y="3917425"/>
              <a:ext cx="43350" cy="64600"/>
            </a:xfrm>
            <a:custGeom>
              <a:avLst/>
              <a:gdLst/>
              <a:ahLst/>
              <a:cxnLst/>
              <a:rect l="l" t="t" r="r" b="b"/>
              <a:pathLst>
                <a:path w="1734" h="2584" fill="none" extrusionOk="0">
                  <a:moveTo>
                    <a:pt x="1733" y="0"/>
                  </a:moveTo>
                  <a:cubicBezTo>
                    <a:pt x="1217" y="882"/>
                    <a:pt x="730" y="1854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847550" y="4061025"/>
              <a:ext cx="40300" cy="56275"/>
            </a:xfrm>
            <a:custGeom>
              <a:avLst/>
              <a:gdLst/>
              <a:ahLst/>
              <a:cxnLst/>
              <a:rect l="l" t="t" r="r" b="b"/>
              <a:pathLst>
                <a:path w="1612" h="2251" fill="none" extrusionOk="0">
                  <a:moveTo>
                    <a:pt x="1612" y="1"/>
                  </a:moveTo>
                  <a:cubicBezTo>
                    <a:pt x="974" y="700"/>
                    <a:pt x="487" y="1429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750300" y="4169700"/>
              <a:ext cx="50175" cy="64625"/>
            </a:xfrm>
            <a:custGeom>
              <a:avLst/>
              <a:gdLst/>
              <a:ahLst/>
              <a:cxnLst/>
              <a:rect l="l" t="t" r="r" b="b"/>
              <a:pathLst>
                <a:path w="2007" h="2585" fill="none" extrusionOk="0">
                  <a:moveTo>
                    <a:pt x="2006" y="0"/>
                  </a:moveTo>
                  <a:cubicBezTo>
                    <a:pt x="1307" y="852"/>
                    <a:pt x="791" y="182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747250" y="4114225"/>
              <a:ext cx="32700" cy="46375"/>
            </a:xfrm>
            <a:custGeom>
              <a:avLst/>
              <a:gdLst/>
              <a:ahLst/>
              <a:cxnLst/>
              <a:rect l="l" t="t" r="r" b="b"/>
              <a:pathLst>
                <a:path w="1308" h="1855" fill="none" extrusionOk="0">
                  <a:moveTo>
                    <a:pt x="1308" y="1"/>
                  </a:moveTo>
                  <a:cubicBezTo>
                    <a:pt x="913" y="639"/>
                    <a:pt x="517" y="1308"/>
                    <a:pt x="1" y="185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641625" y="4222900"/>
              <a:ext cx="35750" cy="52450"/>
            </a:xfrm>
            <a:custGeom>
              <a:avLst/>
              <a:gdLst/>
              <a:ahLst/>
              <a:cxnLst/>
              <a:rect l="l" t="t" r="r" b="b"/>
              <a:pathLst>
                <a:path w="1430" h="2098" fill="none" extrusionOk="0">
                  <a:moveTo>
                    <a:pt x="1429" y="0"/>
                  </a:moveTo>
                  <a:cubicBezTo>
                    <a:pt x="1399" y="182"/>
                    <a:pt x="1004" y="699"/>
                    <a:pt x="913" y="821"/>
                  </a:cubicBezTo>
                  <a:cubicBezTo>
                    <a:pt x="791" y="973"/>
                    <a:pt x="639" y="1125"/>
                    <a:pt x="517" y="1277"/>
                  </a:cubicBezTo>
                  <a:cubicBezTo>
                    <a:pt x="335" y="1520"/>
                    <a:pt x="62" y="1763"/>
                    <a:pt x="1" y="2097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615800" y="4169700"/>
              <a:ext cx="46375" cy="55500"/>
            </a:xfrm>
            <a:custGeom>
              <a:avLst/>
              <a:gdLst/>
              <a:ahLst/>
              <a:cxnLst/>
              <a:rect l="l" t="t" r="r" b="b"/>
              <a:pathLst>
                <a:path w="1855" h="2220" fill="none" extrusionOk="0">
                  <a:moveTo>
                    <a:pt x="1854" y="0"/>
                  </a:moveTo>
                  <a:cubicBezTo>
                    <a:pt x="973" y="517"/>
                    <a:pt x="699" y="1551"/>
                    <a:pt x="0" y="221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589200" y="4114225"/>
              <a:ext cx="31950" cy="46375"/>
            </a:xfrm>
            <a:custGeom>
              <a:avLst/>
              <a:gdLst/>
              <a:ahLst/>
              <a:cxnLst/>
              <a:rect l="l" t="t" r="r" b="b"/>
              <a:pathLst>
                <a:path w="1278" h="1855" fill="none" extrusionOk="0">
                  <a:moveTo>
                    <a:pt x="1277" y="1"/>
                  </a:moveTo>
                  <a:cubicBezTo>
                    <a:pt x="973" y="456"/>
                    <a:pt x="669" y="943"/>
                    <a:pt x="335" y="1399"/>
                  </a:cubicBezTo>
                  <a:cubicBezTo>
                    <a:pt x="244" y="1551"/>
                    <a:pt x="122" y="173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630225" y="3855875"/>
              <a:ext cx="31950" cy="50175"/>
            </a:xfrm>
            <a:custGeom>
              <a:avLst/>
              <a:gdLst/>
              <a:ahLst/>
              <a:cxnLst/>
              <a:rect l="l" t="t" r="r" b="b"/>
              <a:pathLst>
                <a:path w="1278" h="2007" fill="none" extrusionOk="0">
                  <a:moveTo>
                    <a:pt x="1277" y="0"/>
                  </a:moveTo>
                  <a:cubicBezTo>
                    <a:pt x="913" y="365"/>
                    <a:pt x="487" y="760"/>
                    <a:pt x="305" y="1246"/>
                  </a:cubicBezTo>
                  <a:cubicBezTo>
                    <a:pt x="214" y="1459"/>
                    <a:pt x="31" y="1763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756375" y="3756325"/>
              <a:ext cx="28900" cy="28900"/>
            </a:xfrm>
            <a:custGeom>
              <a:avLst/>
              <a:gdLst/>
              <a:ahLst/>
              <a:cxnLst/>
              <a:rect l="l" t="t" r="r" b="b"/>
              <a:pathLst>
                <a:path w="1156" h="1156" fill="none" extrusionOk="0">
                  <a:moveTo>
                    <a:pt x="1156" y="0"/>
                  </a:moveTo>
                  <a:cubicBezTo>
                    <a:pt x="608" y="243"/>
                    <a:pt x="244" y="639"/>
                    <a:pt x="0" y="115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565650" y="3982000"/>
              <a:ext cx="26600" cy="41075"/>
            </a:xfrm>
            <a:custGeom>
              <a:avLst/>
              <a:gdLst/>
              <a:ahLst/>
              <a:cxnLst/>
              <a:rect l="l" t="t" r="r" b="b"/>
              <a:pathLst>
                <a:path w="1064" h="1643" fill="none" extrusionOk="0">
                  <a:moveTo>
                    <a:pt x="1064" y="1"/>
                  </a:moveTo>
                  <a:cubicBezTo>
                    <a:pt x="760" y="305"/>
                    <a:pt x="426" y="669"/>
                    <a:pt x="243" y="1065"/>
                  </a:cubicBezTo>
                  <a:cubicBezTo>
                    <a:pt x="152" y="1247"/>
                    <a:pt x="91" y="1460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548175" y="4222900"/>
              <a:ext cx="26600" cy="43325"/>
            </a:xfrm>
            <a:custGeom>
              <a:avLst/>
              <a:gdLst/>
              <a:ahLst/>
              <a:cxnLst/>
              <a:rect l="l" t="t" r="r" b="b"/>
              <a:pathLst>
                <a:path w="1064" h="1733" fill="none" extrusionOk="0">
                  <a:moveTo>
                    <a:pt x="1064" y="0"/>
                  </a:moveTo>
                  <a:cubicBezTo>
                    <a:pt x="821" y="365"/>
                    <a:pt x="517" y="760"/>
                    <a:pt x="334" y="1155"/>
                  </a:cubicBezTo>
                  <a:cubicBezTo>
                    <a:pt x="274" y="1338"/>
                    <a:pt x="182" y="1702"/>
                    <a:pt x="0" y="173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83125" y="4278350"/>
              <a:ext cx="26625" cy="41075"/>
            </a:xfrm>
            <a:custGeom>
              <a:avLst/>
              <a:gdLst/>
              <a:ahLst/>
              <a:cxnLst/>
              <a:rect l="l" t="t" r="r" b="b"/>
              <a:pathLst>
                <a:path w="1065" h="1643" fill="none" extrusionOk="0">
                  <a:moveTo>
                    <a:pt x="1064" y="1"/>
                  </a:moveTo>
                  <a:cubicBezTo>
                    <a:pt x="730" y="335"/>
                    <a:pt x="487" y="700"/>
                    <a:pt x="304" y="1126"/>
                  </a:cubicBezTo>
                  <a:cubicBezTo>
                    <a:pt x="213" y="1278"/>
                    <a:pt x="152" y="1582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621125" y="4322425"/>
              <a:ext cx="58525" cy="85150"/>
            </a:xfrm>
            <a:custGeom>
              <a:avLst/>
              <a:gdLst/>
              <a:ahLst/>
              <a:cxnLst/>
              <a:rect l="l" t="t" r="r" b="b"/>
              <a:pathLst>
                <a:path w="2341" h="3406" fill="none" extrusionOk="0">
                  <a:moveTo>
                    <a:pt x="2341" y="1"/>
                  </a:moveTo>
                  <a:cubicBezTo>
                    <a:pt x="1824" y="578"/>
                    <a:pt x="1368" y="1247"/>
                    <a:pt x="973" y="1946"/>
                  </a:cubicBezTo>
                  <a:cubicBezTo>
                    <a:pt x="821" y="2220"/>
                    <a:pt x="669" y="2433"/>
                    <a:pt x="517" y="2706"/>
                  </a:cubicBezTo>
                  <a:cubicBezTo>
                    <a:pt x="334" y="2919"/>
                    <a:pt x="243" y="3223"/>
                    <a:pt x="0" y="340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618075" y="4459975"/>
              <a:ext cx="26625" cy="44100"/>
            </a:xfrm>
            <a:custGeom>
              <a:avLst/>
              <a:gdLst/>
              <a:ahLst/>
              <a:cxnLst/>
              <a:rect l="l" t="t" r="r" b="b"/>
              <a:pathLst>
                <a:path w="1065" h="1764" fill="none" extrusionOk="0">
                  <a:moveTo>
                    <a:pt x="1064" y="1"/>
                  </a:moveTo>
                  <a:cubicBezTo>
                    <a:pt x="760" y="426"/>
                    <a:pt x="578" y="760"/>
                    <a:pt x="365" y="1216"/>
                  </a:cubicBezTo>
                  <a:cubicBezTo>
                    <a:pt x="304" y="1368"/>
                    <a:pt x="152" y="1642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741925" y="4275325"/>
              <a:ext cx="41075" cy="55500"/>
            </a:xfrm>
            <a:custGeom>
              <a:avLst/>
              <a:gdLst/>
              <a:ahLst/>
              <a:cxnLst/>
              <a:rect l="l" t="t" r="r" b="b"/>
              <a:pathLst>
                <a:path w="1643" h="2220" fill="none" extrusionOk="0">
                  <a:moveTo>
                    <a:pt x="1642" y="0"/>
                  </a:moveTo>
                  <a:cubicBezTo>
                    <a:pt x="1095" y="335"/>
                    <a:pt x="882" y="851"/>
                    <a:pt x="578" y="1368"/>
                  </a:cubicBezTo>
                  <a:cubicBezTo>
                    <a:pt x="426" y="1672"/>
                    <a:pt x="244" y="203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849850" y="4178825"/>
              <a:ext cx="26600" cy="41050"/>
            </a:xfrm>
            <a:custGeom>
              <a:avLst/>
              <a:gdLst/>
              <a:ahLst/>
              <a:cxnLst/>
              <a:rect l="l" t="t" r="r" b="b"/>
              <a:pathLst>
                <a:path w="1064" h="1642" fill="none" extrusionOk="0">
                  <a:moveTo>
                    <a:pt x="1064" y="0"/>
                  </a:moveTo>
                  <a:cubicBezTo>
                    <a:pt x="790" y="335"/>
                    <a:pt x="517" y="638"/>
                    <a:pt x="304" y="1034"/>
                  </a:cubicBezTo>
                  <a:cubicBezTo>
                    <a:pt x="183" y="1216"/>
                    <a:pt x="152" y="1459"/>
                    <a:pt x="0" y="164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944075" y="4102075"/>
              <a:ext cx="49400" cy="70675"/>
            </a:xfrm>
            <a:custGeom>
              <a:avLst/>
              <a:gdLst/>
              <a:ahLst/>
              <a:cxnLst/>
              <a:rect l="l" t="t" r="r" b="b"/>
              <a:pathLst>
                <a:path w="1976" h="2827" fill="none" extrusionOk="0">
                  <a:moveTo>
                    <a:pt x="1976" y="0"/>
                  </a:moveTo>
                  <a:cubicBezTo>
                    <a:pt x="1429" y="547"/>
                    <a:pt x="1003" y="1094"/>
                    <a:pt x="639" y="1794"/>
                  </a:cubicBezTo>
                  <a:cubicBezTo>
                    <a:pt x="456" y="2098"/>
                    <a:pt x="243" y="2553"/>
                    <a:pt x="0" y="2827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1052725" y="4013925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9" y="0"/>
                  </a:moveTo>
                  <a:cubicBezTo>
                    <a:pt x="943" y="456"/>
                    <a:pt x="609" y="851"/>
                    <a:pt x="335" y="1399"/>
                  </a:cubicBezTo>
                  <a:cubicBezTo>
                    <a:pt x="274" y="1490"/>
                    <a:pt x="274" y="1672"/>
                    <a:pt x="183" y="1763"/>
                  </a:cubicBezTo>
                  <a:cubicBezTo>
                    <a:pt x="122" y="1885"/>
                    <a:pt x="62" y="188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1149250" y="3899950"/>
              <a:ext cx="34975" cy="50175"/>
            </a:xfrm>
            <a:custGeom>
              <a:avLst/>
              <a:gdLst/>
              <a:ahLst/>
              <a:cxnLst/>
              <a:rect l="l" t="t" r="r" b="b"/>
              <a:pathLst>
                <a:path w="1399" h="2007" fill="none" extrusionOk="0">
                  <a:moveTo>
                    <a:pt x="1398" y="0"/>
                  </a:moveTo>
                  <a:cubicBezTo>
                    <a:pt x="1003" y="426"/>
                    <a:pt x="730" y="821"/>
                    <a:pt x="395" y="1307"/>
                  </a:cubicBezTo>
                  <a:cubicBezTo>
                    <a:pt x="243" y="1489"/>
                    <a:pt x="0" y="1733"/>
                    <a:pt x="0" y="200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1102125" y="3879425"/>
              <a:ext cx="26625" cy="41050"/>
            </a:xfrm>
            <a:custGeom>
              <a:avLst/>
              <a:gdLst/>
              <a:ahLst/>
              <a:cxnLst/>
              <a:rect l="l" t="t" r="r" b="b"/>
              <a:pathLst>
                <a:path w="1065" h="1642" fill="none" extrusionOk="0">
                  <a:moveTo>
                    <a:pt x="1064" y="0"/>
                  </a:moveTo>
                  <a:cubicBezTo>
                    <a:pt x="730" y="183"/>
                    <a:pt x="517" y="699"/>
                    <a:pt x="304" y="1003"/>
                  </a:cubicBezTo>
                  <a:cubicBezTo>
                    <a:pt x="183" y="1186"/>
                    <a:pt x="31" y="1429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972950" y="3697800"/>
              <a:ext cx="38775" cy="44100"/>
            </a:xfrm>
            <a:custGeom>
              <a:avLst/>
              <a:gdLst/>
              <a:ahLst/>
              <a:cxnLst/>
              <a:rect l="l" t="t" r="r" b="b"/>
              <a:pathLst>
                <a:path w="1551" h="1764" fill="none" extrusionOk="0">
                  <a:moveTo>
                    <a:pt x="1550" y="1"/>
                  </a:moveTo>
                  <a:cubicBezTo>
                    <a:pt x="1186" y="426"/>
                    <a:pt x="851" y="791"/>
                    <a:pt x="487" y="1186"/>
                  </a:cubicBezTo>
                  <a:cubicBezTo>
                    <a:pt x="365" y="1308"/>
                    <a:pt x="61" y="161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908350" y="3691725"/>
              <a:ext cx="20550" cy="23575"/>
            </a:xfrm>
            <a:custGeom>
              <a:avLst/>
              <a:gdLst/>
              <a:ahLst/>
              <a:cxnLst/>
              <a:rect l="l" t="t" r="r" b="b"/>
              <a:pathLst>
                <a:path w="822" h="943" fill="none" extrusionOk="0">
                  <a:moveTo>
                    <a:pt x="821" y="1"/>
                  </a:moveTo>
                  <a:cubicBezTo>
                    <a:pt x="457" y="213"/>
                    <a:pt x="122" y="517"/>
                    <a:pt x="1" y="94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1207000" y="3779875"/>
              <a:ext cx="38775" cy="49425"/>
            </a:xfrm>
            <a:custGeom>
              <a:avLst/>
              <a:gdLst/>
              <a:ahLst/>
              <a:cxnLst/>
              <a:rect l="l" t="t" r="r" b="b"/>
              <a:pathLst>
                <a:path w="1551" h="1977" fill="none" extrusionOk="0">
                  <a:moveTo>
                    <a:pt x="1550" y="1"/>
                  </a:moveTo>
                  <a:cubicBezTo>
                    <a:pt x="1094" y="396"/>
                    <a:pt x="730" y="821"/>
                    <a:pt x="334" y="1277"/>
                  </a:cubicBezTo>
                  <a:cubicBezTo>
                    <a:pt x="182" y="1490"/>
                    <a:pt x="0" y="1703"/>
                    <a:pt x="31" y="197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1275375" y="3814825"/>
              <a:ext cx="38025" cy="38025"/>
            </a:xfrm>
            <a:custGeom>
              <a:avLst/>
              <a:gdLst/>
              <a:ahLst/>
              <a:cxnLst/>
              <a:rect l="l" t="t" r="r" b="b"/>
              <a:pathLst>
                <a:path w="1521" h="1521" fill="none" extrusionOk="0">
                  <a:moveTo>
                    <a:pt x="1521" y="1"/>
                  </a:moveTo>
                  <a:cubicBezTo>
                    <a:pt x="1125" y="61"/>
                    <a:pt x="852" y="609"/>
                    <a:pt x="639" y="882"/>
                  </a:cubicBezTo>
                  <a:cubicBezTo>
                    <a:pt x="457" y="1065"/>
                    <a:pt x="214" y="136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1322500" y="3858900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1976" y="274"/>
                    <a:pt x="1520" y="578"/>
                    <a:pt x="1246" y="943"/>
                  </a:cubicBezTo>
                  <a:cubicBezTo>
                    <a:pt x="1095" y="1125"/>
                    <a:pt x="973" y="1338"/>
                    <a:pt x="791" y="1520"/>
                  </a:cubicBezTo>
                  <a:cubicBezTo>
                    <a:pt x="547" y="1824"/>
                    <a:pt x="243" y="2128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1325525" y="3944000"/>
              <a:ext cx="66900" cy="72975"/>
            </a:xfrm>
            <a:custGeom>
              <a:avLst/>
              <a:gdLst/>
              <a:ahLst/>
              <a:cxnLst/>
              <a:rect l="l" t="t" r="r" b="b"/>
              <a:pathLst>
                <a:path w="2676" h="2919" fill="none" extrusionOk="0">
                  <a:moveTo>
                    <a:pt x="2676" y="1"/>
                  </a:moveTo>
                  <a:cubicBezTo>
                    <a:pt x="2159" y="609"/>
                    <a:pt x="1673" y="1308"/>
                    <a:pt x="1034" y="1855"/>
                  </a:cubicBezTo>
                  <a:cubicBezTo>
                    <a:pt x="670" y="2159"/>
                    <a:pt x="335" y="2585"/>
                    <a:pt x="1" y="291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1407600" y="3958450"/>
              <a:ext cx="38025" cy="44100"/>
            </a:xfrm>
            <a:custGeom>
              <a:avLst/>
              <a:gdLst/>
              <a:ahLst/>
              <a:cxnLst/>
              <a:rect l="l" t="t" r="r" b="b"/>
              <a:pathLst>
                <a:path w="1521" h="1764" fill="none" extrusionOk="0">
                  <a:moveTo>
                    <a:pt x="1520" y="0"/>
                  </a:moveTo>
                  <a:cubicBezTo>
                    <a:pt x="1004" y="578"/>
                    <a:pt x="609" y="1307"/>
                    <a:pt x="1" y="176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1242700" y="3970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1308" y="274"/>
                    <a:pt x="1034" y="791"/>
                    <a:pt x="791" y="1277"/>
                  </a:cubicBezTo>
                  <a:cubicBezTo>
                    <a:pt x="578" y="1612"/>
                    <a:pt x="274" y="1885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1178875" y="3944000"/>
              <a:ext cx="49425" cy="58550"/>
            </a:xfrm>
            <a:custGeom>
              <a:avLst/>
              <a:gdLst/>
              <a:ahLst/>
              <a:cxnLst/>
              <a:rect l="l" t="t" r="r" b="b"/>
              <a:pathLst>
                <a:path w="1977" h="2342" fill="none" extrusionOk="0">
                  <a:moveTo>
                    <a:pt x="1976" y="1"/>
                  </a:moveTo>
                  <a:cubicBezTo>
                    <a:pt x="1520" y="487"/>
                    <a:pt x="1034" y="974"/>
                    <a:pt x="639" y="1521"/>
                  </a:cubicBezTo>
                  <a:cubicBezTo>
                    <a:pt x="456" y="1764"/>
                    <a:pt x="92" y="206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1117325" y="4076225"/>
              <a:ext cx="41050" cy="49425"/>
            </a:xfrm>
            <a:custGeom>
              <a:avLst/>
              <a:gdLst/>
              <a:ahLst/>
              <a:cxnLst/>
              <a:rect l="l" t="t" r="r" b="b"/>
              <a:pathLst>
                <a:path w="1642" h="1977" fill="none" extrusionOk="0">
                  <a:moveTo>
                    <a:pt x="1642" y="1"/>
                  </a:moveTo>
                  <a:cubicBezTo>
                    <a:pt x="1186" y="396"/>
                    <a:pt x="943" y="882"/>
                    <a:pt x="548" y="1308"/>
                  </a:cubicBezTo>
                  <a:cubicBezTo>
                    <a:pt x="365" y="1521"/>
                    <a:pt x="183" y="1764"/>
                    <a:pt x="0" y="197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1198625" y="4084600"/>
              <a:ext cx="41825" cy="50175"/>
            </a:xfrm>
            <a:custGeom>
              <a:avLst/>
              <a:gdLst/>
              <a:ahLst/>
              <a:cxnLst/>
              <a:rect l="l" t="t" r="r" b="b"/>
              <a:pathLst>
                <a:path w="1673" h="2007" fill="none" extrusionOk="0">
                  <a:moveTo>
                    <a:pt x="1673" y="0"/>
                  </a:moveTo>
                  <a:cubicBezTo>
                    <a:pt x="1308" y="456"/>
                    <a:pt x="1004" y="912"/>
                    <a:pt x="639" y="1338"/>
                  </a:cubicBezTo>
                  <a:cubicBezTo>
                    <a:pt x="457" y="1520"/>
                    <a:pt x="274" y="1915"/>
                    <a:pt x="1" y="200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1295900" y="406407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0"/>
                  </a:moveTo>
                  <a:cubicBezTo>
                    <a:pt x="1247" y="487"/>
                    <a:pt x="821" y="912"/>
                    <a:pt x="456" y="1429"/>
                  </a:cubicBezTo>
                  <a:cubicBezTo>
                    <a:pt x="335" y="1611"/>
                    <a:pt x="183" y="1946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1360500" y="4061025"/>
              <a:ext cx="58525" cy="61575"/>
            </a:xfrm>
            <a:custGeom>
              <a:avLst/>
              <a:gdLst/>
              <a:ahLst/>
              <a:cxnLst/>
              <a:rect l="l" t="t" r="r" b="b"/>
              <a:pathLst>
                <a:path w="2341" h="2463" fill="none" extrusionOk="0">
                  <a:moveTo>
                    <a:pt x="2341" y="1"/>
                  </a:moveTo>
                  <a:cubicBezTo>
                    <a:pt x="2006" y="214"/>
                    <a:pt x="1733" y="396"/>
                    <a:pt x="1489" y="730"/>
                  </a:cubicBezTo>
                  <a:cubicBezTo>
                    <a:pt x="1337" y="913"/>
                    <a:pt x="1216" y="1125"/>
                    <a:pt x="1064" y="1308"/>
                  </a:cubicBezTo>
                  <a:cubicBezTo>
                    <a:pt x="669" y="1703"/>
                    <a:pt x="304" y="2037"/>
                    <a:pt x="0" y="246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1442550" y="4055725"/>
              <a:ext cx="52475" cy="58525"/>
            </a:xfrm>
            <a:custGeom>
              <a:avLst/>
              <a:gdLst/>
              <a:ahLst/>
              <a:cxnLst/>
              <a:rect l="l" t="t" r="r" b="b"/>
              <a:pathLst>
                <a:path w="2099" h="2341" fill="none" extrusionOk="0">
                  <a:moveTo>
                    <a:pt x="2098" y="0"/>
                  </a:moveTo>
                  <a:cubicBezTo>
                    <a:pt x="1825" y="456"/>
                    <a:pt x="1399" y="851"/>
                    <a:pt x="1065" y="1277"/>
                  </a:cubicBezTo>
                  <a:cubicBezTo>
                    <a:pt x="761" y="1672"/>
                    <a:pt x="396" y="2037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1448625" y="4149175"/>
              <a:ext cx="41075" cy="58550"/>
            </a:xfrm>
            <a:custGeom>
              <a:avLst/>
              <a:gdLst/>
              <a:ahLst/>
              <a:cxnLst/>
              <a:rect l="l" t="t" r="r" b="b"/>
              <a:pathLst>
                <a:path w="1643" h="2342" fill="none" extrusionOk="0">
                  <a:moveTo>
                    <a:pt x="1642" y="1"/>
                  </a:moveTo>
                  <a:cubicBezTo>
                    <a:pt x="1186" y="852"/>
                    <a:pt x="396" y="1490"/>
                    <a:pt x="1" y="234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1480550" y="4193250"/>
              <a:ext cx="58550" cy="67650"/>
            </a:xfrm>
            <a:custGeom>
              <a:avLst/>
              <a:gdLst/>
              <a:ahLst/>
              <a:cxnLst/>
              <a:rect l="l" t="t" r="r" b="b"/>
              <a:pathLst>
                <a:path w="2342" h="2706" fill="none" extrusionOk="0">
                  <a:moveTo>
                    <a:pt x="2341" y="1"/>
                  </a:moveTo>
                  <a:cubicBezTo>
                    <a:pt x="1885" y="517"/>
                    <a:pt x="1490" y="1065"/>
                    <a:pt x="1064" y="1612"/>
                  </a:cubicBezTo>
                  <a:cubicBezTo>
                    <a:pt x="760" y="2007"/>
                    <a:pt x="365" y="2341"/>
                    <a:pt x="1" y="270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1442550" y="4389300"/>
              <a:ext cx="41075" cy="44100"/>
            </a:xfrm>
            <a:custGeom>
              <a:avLst/>
              <a:gdLst/>
              <a:ahLst/>
              <a:cxnLst/>
              <a:rect l="l" t="t" r="r" b="b"/>
              <a:pathLst>
                <a:path w="1643" h="1764" fill="none" extrusionOk="0">
                  <a:moveTo>
                    <a:pt x="1642" y="1"/>
                  </a:moveTo>
                  <a:cubicBezTo>
                    <a:pt x="1369" y="335"/>
                    <a:pt x="973" y="517"/>
                    <a:pt x="700" y="852"/>
                  </a:cubicBezTo>
                  <a:cubicBezTo>
                    <a:pt x="457" y="1156"/>
                    <a:pt x="244" y="1490"/>
                    <a:pt x="1" y="176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1392400" y="4501000"/>
              <a:ext cx="50175" cy="50175"/>
            </a:xfrm>
            <a:custGeom>
              <a:avLst/>
              <a:gdLst/>
              <a:ahLst/>
              <a:cxnLst/>
              <a:rect l="l" t="t" r="r" b="b"/>
              <a:pathLst>
                <a:path w="2007" h="2007" fill="none" extrusionOk="0">
                  <a:moveTo>
                    <a:pt x="2007" y="1"/>
                  </a:moveTo>
                  <a:cubicBezTo>
                    <a:pt x="1581" y="426"/>
                    <a:pt x="1217" y="882"/>
                    <a:pt x="821" y="1308"/>
                  </a:cubicBezTo>
                  <a:cubicBezTo>
                    <a:pt x="578" y="1551"/>
                    <a:pt x="244" y="1733"/>
                    <a:pt x="1" y="2007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1474475" y="4295850"/>
              <a:ext cx="38025" cy="47125"/>
            </a:xfrm>
            <a:custGeom>
              <a:avLst/>
              <a:gdLst/>
              <a:ahLst/>
              <a:cxnLst/>
              <a:rect l="l" t="t" r="r" b="b"/>
              <a:pathLst>
                <a:path w="1521" h="1885" fill="none" extrusionOk="0">
                  <a:moveTo>
                    <a:pt x="1520" y="0"/>
                  </a:moveTo>
                  <a:cubicBezTo>
                    <a:pt x="1216" y="365"/>
                    <a:pt x="912" y="699"/>
                    <a:pt x="639" y="1094"/>
                  </a:cubicBezTo>
                  <a:cubicBezTo>
                    <a:pt x="426" y="1368"/>
                    <a:pt x="274" y="1641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1515500" y="4105100"/>
              <a:ext cx="23600" cy="29675"/>
            </a:xfrm>
            <a:custGeom>
              <a:avLst/>
              <a:gdLst/>
              <a:ahLst/>
              <a:cxnLst/>
              <a:rect l="l" t="t" r="r" b="b"/>
              <a:pathLst>
                <a:path w="944" h="1187" fill="none" extrusionOk="0">
                  <a:moveTo>
                    <a:pt x="943" y="1"/>
                  </a:moveTo>
                  <a:cubicBezTo>
                    <a:pt x="457" y="274"/>
                    <a:pt x="122" y="639"/>
                    <a:pt x="1" y="118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1351375" y="4281400"/>
              <a:ext cx="61575" cy="72975"/>
            </a:xfrm>
            <a:custGeom>
              <a:avLst/>
              <a:gdLst/>
              <a:ahLst/>
              <a:cxnLst/>
              <a:rect l="l" t="t" r="r" b="b"/>
              <a:pathLst>
                <a:path w="2463" h="2919" fill="none" extrusionOk="0">
                  <a:moveTo>
                    <a:pt x="2462" y="1"/>
                  </a:moveTo>
                  <a:cubicBezTo>
                    <a:pt x="2128" y="274"/>
                    <a:pt x="1702" y="548"/>
                    <a:pt x="1429" y="943"/>
                  </a:cubicBezTo>
                  <a:cubicBezTo>
                    <a:pt x="1247" y="1216"/>
                    <a:pt x="1064" y="1490"/>
                    <a:pt x="851" y="1764"/>
                  </a:cubicBezTo>
                  <a:cubicBezTo>
                    <a:pt x="578" y="2128"/>
                    <a:pt x="365" y="2645"/>
                    <a:pt x="0" y="291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1333900" y="4199325"/>
              <a:ext cx="44100" cy="46375"/>
            </a:xfrm>
            <a:custGeom>
              <a:avLst/>
              <a:gdLst/>
              <a:ahLst/>
              <a:cxnLst/>
              <a:rect l="l" t="t" r="r" b="b"/>
              <a:pathLst>
                <a:path w="1764" h="1855" fill="none" extrusionOk="0">
                  <a:moveTo>
                    <a:pt x="1763" y="1"/>
                  </a:moveTo>
                  <a:cubicBezTo>
                    <a:pt x="1368" y="122"/>
                    <a:pt x="1094" y="700"/>
                    <a:pt x="821" y="1004"/>
                  </a:cubicBezTo>
                  <a:cubicBezTo>
                    <a:pt x="547" y="1277"/>
                    <a:pt x="304" y="1581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1008650" y="4172750"/>
              <a:ext cx="46375" cy="58525"/>
            </a:xfrm>
            <a:custGeom>
              <a:avLst/>
              <a:gdLst/>
              <a:ahLst/>
              <a:cxnLst/>
              <a:rect l="l" t="t" r="r" b="b"/>
              <a:pathLst>
                <a:path w="1855" h="2341" fill="none" extrusionOk="0">
                  <a:moveTo>
                    <a:pt x="1855" y="0"/>
                  </a:moveTo>
                  <a:cubicBezTo>
                    <a:pt x="1277" y="790"/>
                    <a:pt x="670" y="1611"/>
                    <a:pt x="1" y="234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1114275" y="4193250"/>
              <a:ext cx="38025" cy="41075"/>
            </a:xfrm>
            <a:custGeom>
              <a:avLst/>
              <a:gdLst/>
              <a:ahLst/>
              <a:cxnLst/>
              <a:rect l="l" t="t" r="r" b="b"/>
              <a:pathLst>
                <a:path w="1521" h="1643" fill="none" extrusionOk="0">
                  <a:moveTo>
                    <a:pt x="1521" y="1"/>
                  </a:moveTo>
                  <a:cubicBezTo>
                    <a:pt x="1095" y="213"/>
                    <a:pt x="670" y="548"/>
                    <a:pt x="396" y="973"/>
                  </a:cubicBezTo>
                  <a:cubicBezTo>
                    <a:pt x="244" y="1186"/>
                    <a:pt x="183" y="1460"/>
                    <a:pt x="1" y="164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1216875" y="4187175"/>
              <a:ext cx="31925" cy="35750"/>
            </a:xfrm>
            <a:custGeom>
              <a:avLst/>
              <a:gdLst/>
              <a:ahLst/>
              <a:cxnLst/>
              <a:rect l="l" t="t" r="r" b="b"/>
              <a:pathLst>
                <a:path w="1277" h="1430" fill="none" extrusionOk="0">
                  <a:moveTo>
                    <a:pt x="1277" y="1"/>
                  </a:moveTo>
                  <a:cubicBezTo>
                    <a:pt x="912" y="335"/>
                    <a:pt x="547" y="517"/>
                    <a:pt x="335" y="943"/>
                  </a:cubicBezTo>
                  <a:cubicBezTo>
                    <a:pt x="243" y="1156"/>
                    <a:pt x="152" y="1247"/>
                    <a:pt x="0" y="142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1286775" y="417882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fill="none" extrusionOk="0">
                  <a:moveTo>
                    <a:pt x="1764" y="0"/>
                  </a:moveTo>
                  <a:cubicBezTo>
                    <a:pt x="1186" y="487"/>
                    <a:pt x="457" y="1094"/>
                    <a:pt x="1" y="173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1146200" y="4310275"/>
              <a:ext cx="58525" cy="64625"/>
            </a:xfrm>
            <a:custGeom>
              <a:avLst/>
              <a:gdLst/>
              <a:ahLst/>
              <a:cxnLst/>
              <a:rect l="l" t="t" r="r" b="b"/>
              <a:pathLst>
                <a:path w="2341" h="2585" fill="none" extrusionOk="0">
                  <a:moveTo>
                    <a:pt x="2341" y="1"/>
                  </a:moveTo>
                  <a:cubicBezTo>
                    <a:pt x="2037" y="92"/>
                    <a:pt x="1763" y="639"/>
                    <a:pt x="1611" y="852"/>
                  </a:cubicBezTo>
                  <a:cubicBezTo>
                    <a:pt x="1429" y="1064"/>
                    <a:pt x="1247" y="1247"/>
                    <a:pt x="1064" y="1429"/>
                  </a:cubicBezTo>
                  <a:cubicBezTo>
                    <a:pt x="669" y="1794"/>
                    <a:pt x="335" y="2189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1102125" y="4286725"/>
              <a:ext cx="50175" cy="56250"/>
            </a:xfrm>
            <a:custGeom>
              <a:avLst/>
              <a:gdLst/>
              <a:ahLst/>
              <a:cxnLst/>
              <a:rect l="l" t="t" r="r" b="b"/>
              <a:pathLst>
                <a:path w="2007" h="2250" fill="none" extrusionOk="0">
                  <a:moveTo>
                    <a:pt x="2007" y="0"/>
                  </a:moveTo>
                  <a:cubicBezTo>
                    <a:pt x="1277" y="730"/>
                    <a:pt x="639" y="1490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994225" y="4310275"/>
              <a:ext cx="49425" cy="50175"/>
            </a:xfrm>
            <a:custGeom>
              <a:avLst/>
              <a:gdLst/>
              <a:ahLst/>
              <a:cxnLst/>
              <a:rect l="l" t="t" r="r" b="b"/>
              <a:pathLst>
                <a:path w="1977" h="2007" fill="none" extrusionOk="0">
                  <a:moveTo>
                    <a:pt x="1976" y="1"/>
                  </a:moveTo>
                  <a:cubicBezTo>
                    <a:pt x="1551" y="426"/>
                    <a:pt x="1155" y="852"/>
                    <a:pt x="730" y="1247"/>
                  </a:cubicBezTo>
                  <a:cubicBezTo>
                    <a:pt x="487" y="1520"/>
                    <a:pt x="183" y="1703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887825" y="4313325"/>
              <a:ext cx="41075" cy="38000"/>
            </a:xfrm>
            <a:custGeom>
              <a:avLst/>
              <a:gdLst/>
              <a:ahLst/>
              <a:cxnLst/>
              <a:rect l="l" t="t" r="r" b="b"/>
              <a:pathLst>
                <a:path w="1643" h="1520" fill="none" extrusionOk="0">
                  <a:moveTo>
                    <a:pt x="1642" y="0"/>
                  </a:moveTo>
                  <a:cubicBezTo>
                    <a:pt x="1308" y="335"/>
                    <a:pt x="974" y="699"/>
                    <a:pt x="639" y="1034"/>
                  </a:cubicBezTo>
                  <a:cubicBezTo>
                    <a:pt x="426" y="1216"/>
                    <a:pt x="214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882525" y="4234300"/>
              <a:ext cx="41050" cy="47125"/>
            </a:xfrm>
            <a:custGeom>
              <a:avLst/>
              <a:gdLst/>
              <a:ahLst/>
              <a:cxnLst/>
              <a:rect l="l" t="t" r="r" b="b"/>
              <a:pathLst>
                <a:path w="1642" h="1885" fill="none" extrusionOk="0">
                  <a:moveTo>
                    <a:pt x="1642" y="0"/>
                  </a:moveTo>
                  <a:cubicBezTo>
                    <a:pt x="1003" y="517"/>
                    <a:pt x="578" y="1307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770800" y="4368800"/>
              <a:ext cx="47150" cy="53200"/>
            </a:xfrm>
            <a:custGeom>
              <a:avLst/>
              <a:gdLst/>
              <a:ahLst/>
              <a:cxnLst/>
              <a:rect l="l" t="t" r="r" b="b"/>
              <a:pathLst>
                <a:path w="1886" h="2128" fill="none" extrusionOk="0">
                  <a:moveTo>
                    <a:pt x="1886" y="0"/>
                  </a:moveTo>
                  <a:cubicBezTo>
                    <a:pt x="1399" y="426"/>
                    <a:pt x="974" y="882"/>
                    <a:pt x="579" y="1398"/>
                  </a:cubicBezTo>
                  <a:cubicBezTo>
                    <a:pt x="396" y="1641"/>
                    <a:pt x="244" y="1885"/>
                    <a:pt x="1" y="212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723700" y="4483525"/>
              <a:ext cx="41050" cy="50175"/>
            </a:xfrm>
            <a:custGeom>
              <a:avLst/>
              <a:gdLst/>
              <a:ahLst/>
              <a:cxnLst/>
              <a:rect l="l" t="t" r="r" b="b"/>
              <a:pathLst>
                <a:path w="1642" h="2007" fill="none" extrusionOk="0">
                  <a:moveTo>
                    <a:pt x="1642" y="1"/>
                  </a:moveTo>
                  <a:cubicBezTo>
                    <a:pt x="1277" y="426"/>
                    <a:pt x="943" y="791"/>
                    <a:pt x="700" y="1247"/>
                  </a:cubicBezTo>
                  <a:cubicBezTo>
                    <a:pt x="548" y="1551"/>
                    <a:pt x="274" y="1825"/>
                    <a:pt x="0" y="2007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709250" y="4583075"/>
              <a:ext cx="31950" cy="38025"/>
            </a:xfrm>
            <a:custGeom>
              <a:avLst/>
              <a:gdLst/>
              <a:ahLst/>
              <a:cxnLst/>
              <a:rect l="l" t="t" r="r" b="b"/>
              <a:pathLst>
                <a:path w="1278" h="1521" fill="none" extrusionOk="0">
                  <a:moveTo>
                    <a:pt x="1278" y="1"/>
                  </a:moveTo>
                  <a:cubicBezTo>
                    <a:pt x="974" y="457"/>
                    <a:pt x="578" y="1338"/>
                    <a:pt x="1" y="152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694825" y="4404500"/>
              <a:ext cx="20550" cy="28900"/>
            </a:xfrm>
            <a:custGeom>
              <a:avLst/>
              <a:gdLst/>
              <a:ahLst/>
              <a:cxnLst/>
              <a:rect l="l" t="t" r="r" b="b"/>
              <a:pathLst>
                <a:path w="822" h="1156" fill="none" extrusionOk="0">
                  <a:moveTo>
                    <a:pt x="821" y="1"/>
                  </a:moveTo>
                  <a:cubicBezTo>
                    <a:pt x="456" y="335"/>
                    <a:pt x="335" y="821"/>
                    <a:pt x="0" y="115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577050" y="4404500"/>
              <a:ext cx="20525" cy="26625"/>
            </a:xfrm>
            <a:custGeom>
              <a:avLst/>
              <a:gdLst/>
              <a:ahLst/>
              <a:cxnLst/>
              <a:rect l="l" t="t" r="r" b="b"/>
              <a:pathLst>
                <a:path w="821" h="1065" fill="none" extrusionOk="0">
                  <a:moveTo>
                    <a:pt x="821" y="1"/>
                  </a:moveTo>
                  <a:cubicBezTo>
                    <a:pt x="517" y="335"/>
                    <a:pt x="304" y="730"/>
                    <a:pt x="0" y="106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873400" y="4407550"/>
              <a:ext cx="38025" cy="58525"/>
            </a:xfrm>
            <a:custGeom>
              <a:avLst/>
              <a:gdLst/>
              <a:ahLst/>
              <a:cxnLst/>
              <a:rect l="l" t="t" r="r" b="b"/>
              <a:pathLst>
                <a:path w="1521" h="2341" fill="none" extrusionOk="0">
                  <a:moveTo>
                    <a:pt x="1520" y="0"/>
                  </a:moveTo>
                  <a:cubicBezTo>
                    <a:pt x="1490" y="304"/>
                    <a:pt x="1095" y="699"/>
                    <a:pt x="943" y="943"/>
                  </a:cubicBezTo>
                  <a:cubicBezTo>
                    <a:pt x="821" y="1155"/>
                    <a:pt x="669" y="1338"/>
                    <a:pt x="548" y="1520"/>
                  </a:cubicBezTo>
                  <a:cubicBezTo>
                    <a:pt x="365" y="1733"/>
                    <a:pt x="31" y="2037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955475" y="4421975"/>
              <a:ext cx="50175" cy="55500"/>
            </a:xfrm>
            <a:custGeom>
              <a:avLst/>
              <a:gdLst/>
              <a:ahLst/>
              <a:cxnLst/>
              <a:rect l="l" t="t" r="r" b="b"/>
              <a:pathLst>
                <a:path w="2007" h="2220" fill="none" extrusionOk="0">
                  <a:moveTo>
                    <a:pt x="2006" y="1"/>
                  </a:moveTo>
                  <a:cubicBezTo>
                    <a:pt x="1611" y="244"/>
                    <a:pt x="1398" y="335"/>
                    <a:pt x="1155" y="669"/>
                  </a:cubicBezTo>
                  <a:cubicBezTo>
                    <a:pt x="1034" y="882"/>
                    <a:pt x="912" y="1095"/>
                    <a:pt x="760" y="1277"/>
                  </a:cubicBezTo>
                  <a:cubicBezTo>
                    <a:pt x="517" y="1612"/>
                    <a:pt x="304" y="1946"/>
                    <a:pt x="0" y="222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1084650" y="4415900"/>
              <a:ext cx="26625" cy="32700"/>
            </a:xfrm>
            <a:custGeom>
              <a:avLst/>
              <a:gdLst/>
              <a:ahLst/>
              <a:cxnLst/>
              <a:rect l="l" t="t" r="r" b="b"/>
              <a:pathLst>
                <a:path w="1065" h="1308" fill="none" extrusionOk="0">
                  <a:moveTo>
                    <a:pt x="1064" y="1"/>
                  </a:moveTo>
                  <a:cubicBezTo>
                    <a:pt x="730" y="365"/>
                    <a:pt x="152" y="821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1122650" y="4451625"/>
              <a:ext cx="44100" cy="58525"/>
            </a:xfrm>
            <a:custGeom>
              <a:avLst/>
              <a:gdLst/>
              <a:ahLst/>
              <a:cxnLst/>
              <a:rect l="l" t="t" r="r" b="b"/>
              <a:pathLst>
                <a:path w="1764" h="2341" fill="none" extrusionOk="0">
                  <a:moveTo>
                    <a:pt x="1763" y="0"/>
                  </a:moveTo>
                  <a:cubicBezTo>
                    <a:pt x="1368" y="517"/>
                    <a:pt x="1003" y="1094"/>
                    <a:pt x="578" y="1611"/>
                  </a:cubicBezTo>
                  <a:cubicBezTo>
                    <a:pt x="395" y="1854"/>
                    <a:pt x="243" y="2158"/>
                    <a:pt x="0" y="234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1245750" y="4327750"/>
              <a:ext cx="29650" cy="32700"/>
            </a:xfrm>
            <a:custGeom>
              <a:avLst/>
              <a:gdLst/>
              <a:ahLst/>
              <a:cxnLst/>
              <a:rect l="l" t="t" r="r" b="b"/>
              <a:pathLst>
                <a:path w="1186" h="1308" fill="none" extrusionOk="0">
                  <a:moveTo>
                    <a:pt x="1186" y="1"/>
                  </a:moveTo>
                  <a:cubicBezTo>
                    <a:pt x="851" y="213"/>
                    <a:pt x="456" y="487"/>
                    <a:pt x="304" y="852"/>
                  </a:cubicBezTo>
                  <a:cubicBezTo>
                    <a:pt x="213" y="1034"/>
                    <a:pt x="183" y="1156"/>
                    <a:pt x="0" y="130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1284500" y="4418950"/>
              <a:ext cx="31950" cy="44100"/>
            </a:xfrm>
            <a:custGeom>
              <a:avLst/>
              <a:gdLst/>
              <a:ahLst/>
              <a:cxnLst/>
              <a:rect l="l" t="t" r="r" b="b"/>
              <a:pathLst>
                <a:path w="1278" h="1764" fill="none" extrusionOk="0">
                  <a:moveTo>
                    <a:pt x="1277" y="0"/>
                  </a:moveTo>
                  <a:cubicBezTo>
                    <a:pt x="943" y="395"/>
                    <a:pt x="578" y="821"/>
                    <a:pt x="304" y="1246"/>
                  </a:cubicBezTo>
                  <a:cubicBezTo>
                    <a:pt x="183" y="1398"/>
                    <a:pt x="122" y="1611"/>
                    <a:pt x="0" y="176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1292850" y="4507100"/>
              <a:ext cx="35000" cy="49400"/>
            </a:xfrm>
            <a:custGeom>
              <a:avLst/>
              <a:gdLst/>
              <a:ahLst/>
              <a:cxnLst/>
              <a:rect l="l" t="t" r="r" b="b"/>
              <a:pathLst>
                <a:path w="1400" h="1976" fill="none" extrusionOk="0">
                  <a:moveTo>
                    <a:pt x="1399" y="0"/>
                  </a:moveTo>
                  <a:cubicBezTo>
                    <a:pt x="822" y="517"/>
                    <a:pt x="548" y="1398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1257900" y="4627150"/>
              <a:ext cx="44100" cy="52450"/>
            </a:xfrm>
            <a:custGeom>
              <a:avLst/>
              <a:gdLst/>
              <a:ahLst/>
              <a:cxnLst/>
              <a:rect l="l" t="t" r="r" b="b"/>
              <a:pathLst>
                <a:path w="1764" h="2098" fill="none" extrusionOk="0">
                  <a:moveTo>
                    <a:pt x="1764" y="1"/>
                  </a:moveTo>
                  <a:cubicBezTo>
                    <a:pt x="1308" y="517"/>
                    <a:pt x="882" y="1034"/>
                    <a:pt x="457" y="1520"/>
                  </a:cubicBezTo>
                  <a:cubicBezTo>
                    <a:pt x="335" y="1672"/>
                    <a:pt x="31" y="1946"/>
                    <a:pt x="1" y="209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1175825" y="4636275"/>
              <a:ext cx="41075" cy="49425"/>
            </a:xfrm>
            <a:custGeom>
              <a:avLst/>
              <a:gdLst/>
              <a:ahLst/>
              <a:cxnLst/>
              <a:rect l="l" t="t" r="r" b="b"/>
              <a:pathLst>
                <a:path w="1643" h="1977" fill="none" extrusionOk="0">
                  <a:moveTo>
                    <a:pt x="1642" y="0"/>
                  </a:moveTo>
                  <a:cubicBezTo>
                    <a:pt x="1156" y="304"/>
                    <a:pt x="852" y="791"/>
                    <a:pt x="578" y="1277"/>
                  </a:cubicBezTo>
                  <a:cubicBezTo>
                    <a:pt x="426" y="1550"/>
                    <a:pt x="214" y="1763"/>
                    <a:pt x="1" y="1976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1175825" y="4530650"/>
              <a:ext cx="49425" cy="64600"/>
            </a:xfrm>
            <a:custGeom>
              <a:avLst/>
              <a:gdLst/>
              <a:ahLst/>
              <a:cxnLst/>
              <a:rect l="l" t="t" r="r" b="b"/>
              <a:pathLst>
                <a:path w="1977" h="2584" fill="none" extrusionOk="0">
                  <a:moveTo>
                    <a:pt x="1977" y="0"/>
                  </a:moveTo>
                  <a:cubicBezTo>
                    <a:pt x="1581" y="426"/>
                    <a:pt x="1156" y="943"/>
                    <a:pt x="822" y="1429"/>
                  </a:cubicBezTo>
                  <a:cubicBezTo>
                    <a:pt x="548" y="1824"/>
                    <a:pt x="305" y="2219"/>
                    <a:pt x="1" y="258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1067175" y="4662100"/>
              <a:ext cx="38025" cy="47150"/>
            </a:xfrm>
            <a:custGeom>
              <a:avLst/>
              <a:gdLst/>
              <a:ahLst/>
              <a:cxnLst/>
              <a:rect l="l" t="t" r="r" b="b"/>
              <a:pathLst>
                <a:path w="1521" h="1886" fill="none" extrusionOk="0">
                  <a:moveTo>
                    <a:pt x="1520" y="1"/>
                  </a:moveTo>
                  <a:cubicBezTo>
                    <a:pt x="1186" y="426"/>
                    <a:pt x="943" y="943"/>
                    <a:pt x="578" y="1308"/>
                  </a:cubicBezTo>
                  <a:cubicBezTo>
                    <a:pt x="395" y="1521"/>
                    <a:pt x="183" y="1703"/>
                    <a:pt x="0" y="188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1105175" y="4697825"/>
              <a:ext cx="32700" cy="38025"/>
            </a:xfrm>
            <a:custGeom>
              <a:avLst/>
              <a:gdLst/>
              <a:ahLst/>
              <a:cxnLst/>
              <a:rect l="l" t="t" r="r" b="b"/>
              <a:pathLst>
                <a:path w="1308" h="1521" fill="none" extrusionOk="0">
                  <a:moveTo>
                    <a:pt x="1307" y="0"/>
                  </a:moveTo>
                  <a:cubicBezTo>
                    <a:pt x="942" y="335"/>
                    <a:pt x="578" y="699"/>
                    <a:pt x="304" y="1125"/>
                  </a:cubicBezTo>
                  <a:cubicBezTo>
                    <a:pt x="243" y="1247"/>
                    <a:pt x="182" y="1490"/>
                    <a:pt x="0" y="152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1061100" y="4556475"/>
              <a:ext cx="34975" cy="44100"/>
            </a:xfrm>
            <a:custGeom>
              <a:avLst/>
              <a:gdLst/>
              <a:ahLst/>
              <a:cxnLst/>
              <a:rect l="l" t="t" r="r" b="b"/>
              <a:pathLst>
                <a:path w="1399" h="1764" fill="none" extrusionOk="0">
                  <a:moveTo>
                    <a:pt x="1398" y="1"/>
                  </a:moveTo>
                  <a:cubicBezTo>
                    <a:pt x="942" y="274"/>
                    <a:pt x="578" y="730"/>
                    <a:pt x="365" y="1247"/>
                  </a:cubicBezTo>
                  <a:cubicBezTo>
                    <a:pt x="304" y="1338"/>
                    <a:pt x="274" y="1460"/>
                    <a:pt x="213" y="1551"/>
                  </a:cubicBezTo>
                  <a:cubicBezTo>
                    <a:pt x="152" y="1642"/>
                    <a:pt x="31" y="1642"/>
                    <a:pt x="0" y="176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923550" y="4653750"/>
              <a:ext cx="41050" cy="55500"/>
            </a:xfrm>
            <a:custGeom>
              <a:avLst/>
              <a:gdLst/>
              <a:ahLst/>
              <a:cxnLst/>
              <a:rect l="l" t="t" r="r" b="b"/>
              <a:pathLst>
                <a:path w="1642" h="2220" fill="none" extrusionOk="0">
                  <a:moveTo>
                    <a:pt x="1642" y="0"/>
                  </a:moveTo>
                  <a:cubicBezTo>
                    <a:pt x="1277" y="487"/>
                    <a:pt x="912" y="1003"/>
                    <a:pt x="517" y="1520"/>
                  </a:cubicBezTo>
                  <a:cubicBezTo>
                    <a:pt x="365" y="1733"/>
                    <a:pt x="183" y="2007"/>
                    <a:pt x="1" y="221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947100" y="4527600"/>
              <a:ext cx="44100" cy="55500"/>
            </a:xfrm>
            <a:custGeom>
              <a:avLst/>
              <a:gdLst/>
              <a:ahLst/>
              <a:cxnLst/>
              <a:rect l="l" t="t" r="r" b="b"/>
              <a:pathLst>
                <a:path w="1764" h="2220" fill="none" extrusionOk="0">
                  <a:moveTo>
                    <a:pt x="1764" y="1"/>
                  </a:moveTo>
                  <a:cubicBezTo>
                    <a:pt x="821" y="517"/>
                    <a:pt x="639" y="1490"/>
                    <a:pt x="1" y="222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820975" y="4527600"/>
              <a:ext cx="49400" cy="64625"/>
            </a:xfrm>
            <a:custGeom>
              <a:avLst/>
              <a:gdLst/>
              <a:ahLst/>
              <a:cxnLst/>
              <a:rect l="l" t="t" r="r" b="b"/>
              <a:pathLst>
                <a:path w="1976" h="2585" fill="none" extrusionOk="0">
                  <a:moveTo>
                    <a:pt x="1976" y="1"/>
                  </a:moveTo>
                  <a:cubicBezTo>
                    <a:pt x="1398" y="487"/>
                    <a:pt x="973" y="913"/>
                    <a:pt x="517" y="1521"/>
                  </a:cubicBezTo>
                  <a:cubicBezTo>
                    <a:pt x="274" y="1855"/>
                    <a:pt x="182" y="2220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827050" y="4659825"/>
              <a:ext cx="38025" cy="46375"/>
            </a:xfrm>
            <a:custGeom>
              <a:avLst/>
              <a:gdLst/>
              <a:ahLst/>
              <a:cxnLst/>
              <a:rect l="l" t="t" r="r" b="b"/>
              <a:pathLst>
                <a:path w="1521" h="1855" fill="none" extrusionOk="0">
                  <a:moveTo>
                    <a:pt x="1520" y="1"/>
                  </a:moveTo>
                  <a:cubicBezTo>
                    <a:pt x="1125" y="365"/>
                    <a:pt x="608" y="730"/>
                    <a:pt x="335" y="1186"/>
                  </a:cubicBezTo>
                  <a:cubicBezTo>
                    <a:pt x="274" y="1308"/>
                    <a:pt x="243" y="1429"/>
                    <a:pt x="183" y="1520"/>
                  </a:cubicBezTo>
                  <a:cubicBezTo>
                    <a:pt x="122" y="1642"/>
                    <a:pt x="0" y="1703"/>
                    <a:pt x="0" y="1855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772325" y="4647675"/>
              <a:ext cx="22075" cy="23575"/>
            </a:xfrm>
            <a:custGeom>
              <a:avLst/>
              <a:gdLst/>
              <a:ahLst/>
              <a:cxnLst/>
              <a:rect l="l" t="t" r="r" b="b"/>
              <a:pathLst>
                <a:path w="883" h="943" fill="none" extrusionOk="0">
                  <a:moveTo>
                    <a:pt x="882" y="0"/>
                  </a:moveTo>
                  <a:cubicBezTo>
                    <a:pt x="609" y="152"/>
                    <a:pt x="1" y="578"/>
                    <a:pt x="62" y="943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988150" y="4682625"/>
              <a:ext cx="28900" cy="38775"/>
            </a:xfrm>
            <a:custGeom>
              <a:avLst/>
              <a:gdLst/>
              <a:ahLst/>
              <a:cxnLst/>
              <a:rect l="l" t="t" r="r" b="b"/>
              <a:pathLst>
                <a:path w="1156" h="1551" fill="none" extrusionOk="0">
                  <a:moveTo>
                    <a:pt x="1155" y="0"/>
                  </a:moveTo>
                  <a:cubicBezTo>
                    <a:pt x="760" y="396"/>
                    <a:pt x="547" y="578"/>
                    <a:pt x="335" y="1034"/>
                  </a:cubicBezTo>
                  <a:cubicBezTo>
                    <a:pt x="274" y="1216"/>
                    <a:pt x="152" y="1429"/>
                    <a:pt x="0" y="1551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1357450" y="4407550"/>
              <a:ext cx="23575" cy="34975"/>
            </a:xfrm>
            <a:custGeom>
              <a:avLst/>
              <a:gdLst/>
              <a:ahLst/>
              <a:cxnLst/>
              <a:rect l="l" t="t" r="r" b="b"/>
              <a:pathLst>
                <a:path w="943" h="1399" fill="none" extrusionOk="0">
                  <a:moveTo>
                    <a:pt x="943" y="0"/>
                  </a:moveTo>
                  <a:cubicBezTo>
                    <a:pt x="669" y="304"/>
                    <a:pt x="426" y="639"/>
                    <a:pt x="213" y="973"/>
                  </a:cubicBezTo>
                  <a:cubicBezTo>
                    <a:pt x="122" y="1125"/>
                    <a:pt x="0" y="1246"/>
                    <a:pt x="0" y="1398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1349100" y="4603600"/>
              <a:ext cx="19775" cy="17500"/>
            </a:xfrm>
            <a:custGeom>
              <a:avLst/>
              <a:gdLst/>
              <a:ahLst/>
              <a:cxnLst/>
              <a:rect l="l" t="t" r="r" b="b"/>
              <a:pathLst>
                <a:path w="791" h="700" fill="none" extrusionOk="0">
                  <a:moveTo>
                    <a:pt x="790" y="0"/>
                  </a:moveTo>
                  <a:cubicBezTo>
                    <a:pt x="578" y="213"/>
                    <a:pt x="213" y="456"/>
                    <a:pt x="0" y="699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1005238" y="3876000"/>
              <a:ext cx="44100" cy="56250"/>
            </a:xfrm>
            <a:custGeom>
              <a:avLst/>
              <a:gdLst/>
              <a:ahLst/>
              <a:cxnLst/>
              <a:rect l="l" t="t" r="r" b="b"/>
              <a:pathLst>
                <a:path w="1764" h="2250" fill="none" extrusionOk="0">
                  <a:moveTo>
                    <a:pt x="1764" y="1"/>
                  </a:moveTo>
                  <a:cubicBezTo>
                    <a:pt x="1520" y="274"/>
                    <a:pt x="1216" y="548"/>
                    <a:pt x="1034" y="852"/>
                  </a:cubicBezTo>
                  <a:cubicBezTo>
                    <a:pt x="943" y="1065"/>
                    <a:pt x="852" y="1186"/>
                    <a:pt x="730" y="1368"/>
                  </a:cubicBezTo>
                  <a:cubicBezTo>
                    <a:pt x="487" y="1642"/>
                    <a:pt x="244" y="1946"/>
                    <a:pt x="1" y="2250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" name="Google Shape;1427;p11"/>
          <p:cNvSpPr/>
          <p:nvPr/>
        </p:nvSpPr>
        <p:spPr>
          <a:xfrm rot="10642903">
            <a:off x="3727306" y="4537291"/>
            <a:ext cx="1113371" cy="265639"/>
          </a:xfrm>
          <a:custGeom>
            <a:avLst/>
            <a:gdLst/>
            <a:ahLst/>
            <a:cxnLst/>
            <a:rect l="l" t="t" r="r" b="b"/>
            <a:pathLst>
              <a:path w="13944" h="9405" extrusionOk="0">
                <a:moveTo>
                  <a:pt x="0" y="1"/>
                </a:moveTo>
                <a:lnTo>
                  <a:pt x="0" y="1"/>
                </a:lnTo>
                <a:cubicBezTo>
                  <a:pt x="2936" y="1802"/>
                  <a:pt x="5504" y="4170"/>
                  <a:pt x="7539" y="6972"/>
                </a:cubicBezTo>
                <a:cubicBezTo>
                  <a:pt x="8006" y="7573"/>
                  <a:pt x="8473" y="8273"/>
                  <a:pt x="9240" y="8507"/>
                </a:cubicBezTo>
                <a:cubicBezTo>
                  <a:pt x="9040" y="7640"/>
                  <a:pt x="8640" y="6839"/>
                  <a:pt x="8040" y="6172"/>
                </a:cubicBezTo>
                <a:lnTo>
                  <a:pt x="8040" y="6172"/>
                </a:lnTo>
                <a:cubicBezTo>
                  <a:pt x="9941" y="6672"/>
                  <a:pt x="11475" y="8040"/>
                  <a:pt x="13076" y="9141"/>
                </a:cubicBezTo>
                <a:cubicBezTo>
                  <a:pt x="13287" y="9272"/>
                  <a:pt x="13519" y="9404"/>
                  <a:pt x="13755" y="9404"/>
                </a:cubicBezTo>
                <a:cubicBezTo>
                  <a:pt x="13818" y="9404"/>
                  <a:pt x="13881" y="9395"/>
                  <a:pt x="13944" y="9374"/>
                </a:cubicBezTo>
                <a:cubicBezTo>
                  <a:pt x="13944" y="8907"/>
                  <a:pt x="13610" y="8540"/>
                  <a:pt x="13310" y="8207"/>
                </a:cubicBezTo>
                <a:cubicBezTo>
                  <a:pt x="11509" y="6239"/>
                  <a:pt x="9674" y="4270"/>
                  <a:pt x="7506" y="2703"/>
                </a:cubicBezTo>
                <a:cubicBezTo>
                  <a:pt x="5371" y="1168"/>
                  <a:pt x="2669" y="134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1"/>
          <p:cNvSpPr/>
          <p:nvPr/>
        </p:nvSpPr>
        <p:spPr>
          <a:xfrm rot="698747" flipH="1">
            <a:off x="539491" y="3003029"/>
            <a:ext cx="340959" cy="366632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1"/>
          <p:cNvSpPr txBox="1">
            <a:spLocks noGrp="1"/>
          </p:cNvSpPr>
          <p:nvPr>
            <p:ph type="title" hasCustomPrompt="1"/>
          </p:nvPr>
        </p:nvSpPr>
        <p:spPr>
          <a:xfrm>
            <a:off x="709975" y="1387300"/>
            <a:ext cx="77241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30" name="Google Shape;1430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1">
            <a:alphaModFix amt="6000"/>
          </a:blip>
          <a:stretch>
            <a:fillRect/>
          </a:stretch>
        </p:blipFill>
        <p:spPr>
          <a:xfrm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ra SemiBold"/>
              <a:buNone/>
              <a:defRPr sz="3000">
                <a:solidFill>
                  <a:schemeClr val="dk1"/>
                </a:solidFill>
                <a:latin typeface="Lora SemiBold"/>
                <a:ea typeface="Lora SemiBold"/>
                <a:cs typeface="Lora SemiBold"/>
                <a:sym typeface="L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hilosopher"/>
              <a:buChar char="●"/>
              <a:defRPr sz="1800"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hilosopher"/>
              <a:buChar char="○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hilosopher"/>
              <a:buChar char="■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hilosopher"/>
              <a:buChar char="●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hilosopher"/>
              <a:buChar char="○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hilosopher"/>
              <a:buChar char="■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hilosopher"/>
              <a:buChar char="●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hilosopher"/>
              <a:buChar char="○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hilosopher"/>
              <a:buChar char="■"/>
              <a:defRPr>
                <a:solidFill>
                  <a:schemeClr val="lt2"/>
                </a:solidFill>
                <a:latin typeface="Philosopher"/>
                <a:ea typeface="Philosopher"/>
                <a:cs typeface="Philosopher"/>
                <a:sym typeface="Philosoph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70" r:id="rId16"/>
    <p:sldLayoutId id="2147483675" r:id="rId17"/>
    <p:sldLayoutId id="214748367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34">
          <p15:clr>
            <a:srgbClr val="EA4335"/>
          </p15:clr>
        </p15:guide>
        <p15:guide id="2" orient="horz" pos="2906">
          <p15:clr>
            <a:srgbClr val="EA4335"/>
          </p15:clr>
        </p15:guide>
        <p15:guide id="3" pos="447">
          <p15:clr>
            <a:srgbClr val="EA4335"/>
          </p15:clr>
        </p15:guide>
        <p15:guide id="4" pos="531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p35"/>
          <p:cNvSpPr txBox="1">
            <a:spLocks noGrp="1"/>
          </p:cNvSpPr>
          <p:nvPr>
            <p:ph type="ctrTitle"/>
          </p:nvPr>
        </p:nvSpPr>
        <p:spPr>
          <a:xfrm>
            <a:off x="1192250" y="1120125"/>
            <a:ext cx="6759300" cy="21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000" b="1" dirty="0" smtClean="0"/>
              <a:t> </a:t>
            </a:r>
            <a:br>
              <a:rPr lang="ru-RU" sz="2000" b="1" dirty="0" smtClean="0"/>
            </a:br>
            <a:r>
              <a:rPr lang="ru-RU" sz="2000" b="1" dirty="0" smtClean="0"/>
              <a:t>ИНДИВИДУАЛЬНЫЙ ИТОГОВЫЙ ПРОЕКТ</a:t>
            </a:r>
            <a:br>
              <a:rPr lang="ru-RU" sz="2000" b="1" dirty="0" smtClean="0"/>
            </a:br>
            <a:r>
              <a:rPr lang="ru-RU" sz="2000" b="1" dirty="0" smtClean="0"/>
              <a:t> </a:t>
            </a:r>
            <a:br>
              <a:rPr lang="ru-RU" sz="2000" b="1" dirty="0" smtClean="0"/>
            </a:br>
            <a:r>
              <a:rPr lang="ru-RU" sz="2000" b="1" dirty="0" smtClean="0"/>
              <a:t>Тема</a:t>
            </a:r>
            <a:br>
              <a:rPr lang="ru-RU" sz="2000" b="1" dirty="0" smtClean="0"/>
            </a:br>
            <a:r>
              <a:rPr lang="ru-RU" sz="2000" b="1" dirty="0" smtClean="0"/>
              <a:t>«Проблема </a:t>
            </a:r>
            <a:r>
              <a:rPr lang="ru-RU" sz="2000" b="1" dirty="0" err="1" smtClean="0"/>
              <a:t>буллинга</a:t>
            </a:r>
            <a:r>
              <a:rPr lang="ru-RU" sz="2000" b="1" dirty="0" smtClean="0"/>
              <a:t> в подростковой среде»</a:t>
            </a:r>
            <a:endParaRPr sz="2000"/>
          </a:p>
        </p:txBody>
      </p:sp>
      <p:sp>
        <p:nvSpPr>
          <p:cNvPr id="3374" name="Google Shape;3374;p35"/>
          <p:cNvSpPr txBox="1">
            <a:spLocks noGrp="1"/>
          </p:cNvSpPr>
          <p:nvPr>
            <p:ph type="subTitle" idx="1"/>
          </p:nvPr>
        </p:nvSpPr>
        <p:spPr>
          <a:xfrm>
            <a:off x="4714876" y="3500444"/>
            <a:ext cx="3407458" cy="1506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Выполнили студентки группы: В-14-21-1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Андреева Виктория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Трусова София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Руководитель проекта: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Щукина Ирина Анатольевна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4835723"/>
            <a:ext cx="2018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г.Красноярск, 2022 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42858"/>
            <a:ext cx="4256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КГБПОУ «Красноярский аграрный техникум»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7" name="Google Shape;3827;p45"/>
          <p:cNvGrpSpPr/>
          <p:nvPr/>
        </p:nvGrpSpPr>
        <p:grpSpPr>
          <a:xfrm flipH="1">
            <a:off x="1265849" y="3477056"/>
            <a:ext cx="1089907" cy="530503"/>
            <a:chOff x="2378750" y="627850"/>
            <a:chExt cx="1312350" cy="638775"/>
          </a:xfrm>
        </p:grpSpPr>
        <p:sp>
          <p:nvSpPr>
            <p:cNvPr id="3828" name="Google Shape;3828;p45"/>
            <p:cNvSpPr/>
            <p:nvPr/>
          </p:nvSpPr>
          <p:spPr>
            <a:xfrm>
              <a:off x="2514775" y="795425"/>
              <a:ext cx="1070400" cy="471200"/>
            </a:xfrm>
            <a:custGeom>
              <a:avLst/>
              <a:gdLst/>
              <a:ahLst/>
              <a:cxnLst/>
              <a:rect l="l" t="t" r="r" b="b"/>
              <a:pathLst>
                <a:path w="42816" h="18848" extrusionOk="0">
                  <a:moveTo>
                    <a:pt x="20996" y="1"/>
                  </a:moveTo>
                  <a:cubicBezTo>
                    <a:pt x="12718" y="1"/>
                    <a:pt x="4488" y="3311"/>
                    <a:pt x="0" y="10258"/>
                  </a:cubicBezTo>
                  <a:cubicBezTo>
                    <a:pt x="182" y="12508"/>
                    <a:pt x="5775" y="15030"/>
                    <a:pt x="7660" y="15851"/>
                  </a:cubicBezTo>
                  <a:cubicBezTo>
                    <a:pt x="11550" y="17553"/>
                    <a:pt x="15684" y="18587"/>
                    <a:pt x="19940" y="18769"/>
                  </a:cubicBezTo>
                  <a:cubicBezTo>
                    <a:pt x="20924" y="18819"/>
                    <a:pt x="21933" y="18848"/>
                    <a:pt x="22955" y="18848"/>
                  </a:cubicBezTo>
                  <a:cubicBezTo>
                    <a:pt x="28811" y="18848"/>
                    <a:pt x="35104" y="17899"/>
                    <a:pt x="39788" y="14483"/>
                  </a:cubicBezTo>
                  <a:cubicBezTo>
                    <a:pt x="40730" y="13784"/>
                    <a:pt x="41521" y="12994"/>
                    <a:pt x="42129" y="12021"/>
                  </a:cubicBezTo>
                  <a:cubicBezTo>
                    <a:pt x="42417" y="11473"/>
                    <a:pt x="42815" y="9665"/>
                    <a:pt x="42335" y="9665"/>
                  </a:cubicBezTo>
                  <a:cubicBezTo>
                    <a:pt x="42309" y="9665"/>
                    <a:pt x="42281" y="9670"/>
                    <a:pt x="42250" y="9681"/>
                  </a:cubicBezTo>
                  <a:cubicBezTo>
                    <a:pt x="40487" y="8070"/>
                    <a:pt x="39119" y="6064"/>
                    <a:pt x="37052" y="4666"/>
                  </a:cubicBezTo>
                  <a:cubicBezTo>
                    <a:pt x="32498" y="1592"/>
                    <a:pt x="26735" y="1"/>
                    <a:pt x="20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5"/>
            <p:cNvSpPr/>
            <p:nvPr/>
          </p:nvSpPr>
          <p:spPr>
            <a:xfrm>
              <a:off x="2764775" y="792475"/>
              <a:ext cx="549425" cy="443075"/>
            </a:xfrm>
            <a:custGeom>
              <a:avLst/>
              <a:gdLst/>
              <a:ahLst/>
              <a:cxnLst/>
              <a:rect l="l" t="t" r="r" b="b"/>
              <a:pathLst>
                <a:path w="21977" h="17723" extrusionOk="0">
                  <a:moveTo>
                    <a:pt x="11877" y="0"/>
                  </a:moveTo>
                  <a:cubicBezTo>
                    <a:pt x="6662" y="0"/>
                    <a:pt x="2098" y="1258"/>
                    <a:pt x="2098" y="1258"/>
                  </a:cubicBezTo>
                  <a:cubicBezTo>
                    <a:pt x="0" y="4419"/>
                    <a:pt x="426" y="8613"/>
                    <a:pt x="1854" y="12079"/>
                  </a:cubicBezTo>
                  <a:cubicBezTo>
                    <a:pt x="2888" y="14662"/>
                    <a:pt x="5350" y="16455"/>
                    <a:pt x="8025" y="17215"/>
                  </a:cubicBezTo>
                  <a:cubicBezTo>
                    <a:pt x="9160" y="17532"/>
                    <a:pt x="10472" y="17723"/>
                    <a:pt x="11793" y="17723"/>
                  </a:cubicBezTo>
                  <a:cubicBezTo>
                    <a:pt x="13514" y="17723"/>
                    <a:pt x="15251" y="17399"/>
                    <a:pt x="16627" y="16607"/>
                  </a:cubicBezTo>
                  <a:cubicBezTo>
                    <a:pt x="19058" y="15179"/>
                    <a:pt x="20305" y="11896"/>
                    <a:pt x="20943" y="9252"/>
                  </a:cubicBezTo>
                  <a:cubicBezTo>
                    <a:pt x="21156" y="8431"/>
                    <a:pt x="21976" y="2382"/>
                    <a:pt x="21338" y="2018"/>
                  </a:cubicBezTo>
                  <a:cubicBezTo>
                    <a:pt x="18546" y="477"/>
                    <a:pt x="15088" y="0"/>
                    <a:pt x="11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5"/>
            <p:cNvSpPr/>
            <p:nvPr/>
          </p:nvSpPr>
          <p:spPr>
            <a:xfrm>
              <a:off x="2378750" y="905225"/>
              <a:ext cx="159600" cy="117025"/>
            </a:xfrm>
            <a:custGeom>
              <a:avLst/>
              <a:gdLst/>
              <a:ahLst/>
              <a:cxnLst/>
              <a:rect l="l" t="t" r="r" b="b"/>
              <a:pathLst>
                <a:path w="6384" h="4681" extrusionOk="0">
                  <a:moveTo>
                    <a:pt x="973" y="0"/>
                  </a:moveTo>
                  <a:cubicBezTo>
                    <a:pt x="669" y="365"/>
                    <a:pt x="335" y="973"/>
                    <a:pt x="0" y="1368"/>
                  </a:cubicBezTo>
                  <a:cubicBezTo>
                    <a:pt x="1550" y="2432"/>
                    <a:pt x="3101" y="3830"/>
                    <a:pt x="4772" y="4681"/>
                  </a:cubicBezTo>
                  <a:cubicBezTo>
                    <a:pt x="5289" y="3982"/>
                    <a:pt x="6019" y="3344"/>
                    <a:pt x="6383" y="2584"/>
                  </a:cubicBezTo>
                  <a:cubicBezTo>
                    <a:pt x="5228" y="1611"/>
                    <a:pt x="2523" y="365"/>
                    <a:pt x="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5"/>
            <p:cNvSpPr/>
            <p:nvPr/>
          </p:nvSpPr>
          <p:spPr>
            <a:xfrm>
              <a:off x="2473725" y="795800"/>
              <a:ext cx="164175" cy="133750"/>
            </a:xfrm>
            <a:custGeom>
              <a:avLst/>
              <a:gdLst/>
              <a:ahLst/>
              <a:cxnLst/>
              <a:rect l="l" t="t" r="r" b="b"/>
              <a:pathLst>
                <a:path w="6567" h="5350" extrusionOk="0">
                  <a:moveTo>
                    <a:pt x="1976" y="0"/>
                  </a:moveTo>
                  <a:lnTo>
                    <a:pt x="1" y="1976"/>
                  </a:lnTo>
                  <a:lnTo>
                    <a:pt x="4378" y="5350"/>
                  </a:lnTo>
                  <a:lnTo>
                    <a:pt x="6566" y="367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5"/>
            <p:cNvSpPr/>
            <p:nvPr/>
          </p:nvSpPr>
          <p:spPr>
            <a:xfrm>
              <a:off x="2579350" y="715250"/>
              <a:ext cx="150500" cy="147425"/>
            </a:xfrm>
            <a:custGeom>
              <a:avLst/>
              <a:gdLst/>
              <a:ahLst/>
              <a:cxnLst/>
              <a:rect l="l" t="t" r="r" b="b"/>
              <a:pathLst>
                <a:path w="6020" h="5897" extrusionOk="0">
                  <a:moveTo>
                    <a:pt x="2341" y="0"/>
                  </a:moveTo>
                  <a:lnTo>
                    <a:pt x="1" y="1611"/>
                  </a:lnTo>
                  <a:lnTo>
                    <a:pt x="3739" y="5897"/>
                  </a:lnTo>
                  <a:lnTo>
                    <a:pt x="6019" y="4620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5"/>
            <p:cNvSpPr/>
            <p:nvPr/>
          </p:nvSpPr>
          <p:spPr>
            <a:xfrm>
              <a:off x="2703975" y="664325"/>
              <a:ext cx="129975" cy="152775"/>
            </a:xfrm>
            <a:custGeom>
              <a:avLst/>
              <a:gdLst/>
              <a:ahLst/>
              <a:cxnLst/>
              <a:rect l="l" t="t" r="r" b="b"/>
              <a:pathLst>
                <a:path w="5199" h="6111" extrusionOk="0">
                  <a:moveTo>
                    <a:pt x="2280" y="1"/>
                  </a:moveTo>
                  <a:lnTo>
                    <a:pt x="1" y="943"/>
                  </a:lnTo>
                  <a:lnTo>
                    <a:pt x="2706" y="6110"/>
                  </a:lnTo>
                  <a:lnTo>
                    <a:pt x="5198" y="5259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5"/>
            <p:cNvSpPr/>
            <p:nvPr/>
          </p:nvSpPr>
          <p:spPr>
            <a:xfrm>
              <a:off x="2857475" y="635450"/>
              <a:ext cx="93500" cy="153525"/>
            </a:xfrm>
            <a:custGeom>
              <a:avLst/>
              <a:gdLst/>
              <a:ahLst/>
              <a:cxnLst/>
              <a:rect l="l" t="t" r="r" b="b"/>
              <a:pathLst>
                <a:path w="3740" h="6141" extrusionOk="0">
                  <a:moveTo>
                    <a:pt x="2189" y="1"/>
                  </a:moveTo>
                  <a:lnTo>
                    <a:pt x="1" y="487"/>
                  </a:lnTo>
                  <a:lnTo>
                    <a:pt x="1460" y="6141"/>
                  </a:lnTo>
                  <a:lnTo>
                    <a:pt x="3739" y="5685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5"/>
            <p:cNvSpPr/>
            <p:nvPr/>
          </p:nvSpPr>
          <p:spPr>
            <a:xfrm>
              <a:off x="3010975" y="627850"/>
              <a:ext cx="54750" cy="148200"/>
            </a:xfrm>
            <a:custGeom>
              <a:avLst/>
              <a:gdLst/>
              <a:ahLst/>
              <a:cxnLst/>
              <a:rect l="l" t="t" r="r" b="b"/>
              <a:pathLst>
                <a:path w="2190" h="5928" extrusionOk="0">
                  <a:moveTo>
                    <a:pt x="1" y="1"/>
                  </a:moveTo>
                  <a:lnTo>
                    <a:pt x="1" y="5928"/>
                  </a:lnTo>
                  <a:lnTo>
                    <a:pt x="2189" y="5928"/>
                  </a:lnTo>
                  <a:lnTo>
                    <a:pt x="2189" y="3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5"/>
            <p:cNvSpPr/>
            <p:nvPr/>
          </p:nvSpPr>
          <p:spPr>
            <a:xfrm>
              <a:off x="3128000" y="635450"/>
              <a:ext cx="104125" cy="153525"/>
            </a:xfrm>
            <a:custGeom>
              <a:avLst/>
              <a:gdLst/>
              <a:ahLst/>
              <a:cxnLst/>
              <a:rect l="l" t="t" r="r" b="b"/>
              <a:pathLst>
                <a:path w="4165" h="6141" extrusionOk="0">
                  <a:moveTo>
                    <a:pt x="1763" y="1"/>
                  </a:moveTo>
                  <a:lnTo>
                    <a:pt x="0" y="5624"/>
                  </a:lnTo>
                  <a:lnTo>
                    <a:pt x="2858" y="6141"/>
                  </a:lnTo>
                  <a:lnTo>
                    <a:pt x="4165" y="487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5"/>
            <p:cNvSpPr/>
            <p:nvPr/>
          </p:nvSpPr>
          <p:spPr>
            <a:xfrm>
              <a:off x="3261750" y="674975"/>
              <a:ext cx="120850" cy="152000"/>
            </a:xfrm>
            <a:custGeom>
              <a:avLst/>
              <a:gdLst/>
              <a:ahLst/>
              <a:cxnLst/>
              <a:rect l="l" t="t" r="r" b="b"/>
              <a:pathLst>
                <a:path w="4834" h="6080" extrusionOk="0">
                  <a:moveTo>
                    <a:pt x="2401" y="0"/>
                  </a:moveTo>
                  <a:lnTo>
                    <a:pt x="0" y="5137"/>
                  </a:lnTo>
                  <a:lnTo>
                    <a:pt x="2553" y="6079"/>
                  </a:lnTo>
                  <a:lnTo>
                    <a:pt x="4833" y="106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5"/>
            <p:cNvSpPr/>
            <p:nvPr/>
          </p:nvSpPr>
          <p:spPr>
            <a:xfrm>
              <a:off x="3373450" y="730450"/>
              <a:ext cx="118550" cy="151225"/>
            </a:xfrm>
            <a:custGeom>
              <a:avLst/>
              <a:gdLst/>
              <a:ahLst/>
              <a:cxnLst/>
              <a:rect l="l" t="t" r="r" b="b"/>
              <a:pathLst>
                <a:path w="4742" h="6049" extrusionOk="0">
                  <a:moveTo>
                    <a:pt x="2827" y="0"/>
                  </a:moveTo>
                  <a:lnTo>
                    <a:pt x="0" y="4894"/>
                  </a:lnTo>
                  <a:lnTo>
                    <a:pt x="1946" y="6049"/>
                  </a:lnTo>
                  <a:lnTo>
                    <a:pt x="4742" y="1368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5"/>
            <p:cNvSpPr/>
            <p:nvPr/>
          </p:nvSpPr>
          <p:spPr>
            <a:xfrm>
              <a:off x="3477550" y="817075"/>
              <a:ext cx="123875" cy="132225"/>
            </a:xfrm>
            <a:custGeom>
              <a:avLst/>
              <a:gdLst/>
              <a:ahLst/>
              <a:cxnLst/>
              <a:rect l="l" t="t" r="r" b="b"/>
              <a:pathLst>
                <a:path w="4955" h="5289" extrusionOk="0">
                  <a:moveTo>
                    <a:pt x="3283" y="0"/>
                  </a:moveTo>
                  <a:lnTo>
                    <a:pt x="0" y="3921"/>
                  </a:lnTo>
                  <a:lnTo>
                    <a:pt x="1581" y="5289"/>
                  </a:lnTo>
                  <a:lnTo>
                    <a:pt x="4955" y="1216"/>
                  </a:lnTo>
                  <a:lnTo>
                    <a:pt x="3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5"/>
            <p:cNvSpPr/>
            <p:nvPr/>
          </p:nvSpPr>
          <p:spPr>
            <a:xfrm>
              <a:off x="3563425" y="929525"/>
              <a:ext cx="127675" cy="101850"/>
            </a:xfrm>
            <a:custGeom>
              <a:avLst/>
              <a:gdLst/>
              <a:ahLst/>
              <a:cxnLst/>
              <a:rect l="l" t="t" r="r" b="b"/>
              <a:pathLst>
                <a:path w="5107" h="4074" extrusionOk="0">
                  <a:moveTo>
                    <a:pt x="3708" y="1"/>
                  </a:moveTo>
                  <a:lnTo>
                    <a:pt x="0" y="2189"/>
                  </a:lnTo>
                  <a:lnTo>
                    <a:pt x="1246" y="4074"/>
                  </a:lnTo>
                  <a:lnTo>
                    <a:pt x="5107" y="1308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5"/>
            <p:cNvSpPr/>
            <p:nvPr/>
          </p:nvSpPr>
          <p:spPr>
            <a:xfrm>
              <a:off x="2908400" y="837225"/>
              <a:ext cx="263700" cy="286250"/>
            </a:xfrm>
            <a:custGeom>
              <a:avLst/>
              <a:gdLst/>
              <a:ahLst/>
              <a:cxnLst/>
              <a:rect l="l" t="t" r="r" b="b"/>
              <a:pathLst>
                <a:path w="10548" h="11450" extrusionOk="0">
                  <a:moveTo>
                    <a:pt x="7074" y="1"/>
                  </a:moveTo>
                  <a:cubicBezTo>
                    <a:pt x="6525" y="1"/>
                    <a:pt x="5982" y="23"/>
                    <a:pt x="5471" y="45"/>
                  </a:cubicBezTo>
                  <a:cubicBezTo>
                    <a:pt x="4137" y="130"/>
                    <a:pt x="2697" y="507"/>
                    <a:pt x="1399" y="507"/>
                  </a:cubicBezTo>
                  <a:cubicBezTo>
                    <a:pt x="1307" y="507"/>
                    <a:pt x="1215" y="505"/>
                    <a:pt x="1125" y="501"/>
                  </a:cubicBezTo>
                  <a:lnTo>
                    <a:pt x="1125" y="501"/>
                  </a:lnTo>
                  <a:cubicBezTo>
                    <a:pt x="0" y="3510"/>
                    <a:pt x="1064" y="8495"/>
                    <a:pt x="3739" y="10501"/>
                  </a:cubicBezTo>
                  <a:cubicBezTo>
                    <a:pt x="4511" y="11091"/>
                    <a:pt x="5515" y="11449"/>
                    <a:pt x="6495" y="11449"/>
                  </a:cubicBezTo>
                  <a:cubicBezTo>
                    <a:pt x="6980" y="11449"/>
                    <a:pt x="7460" y="11361"/>
                    <a:pt x="7903" y="11170"/>
                  </a:cubicBezTo>
                  <a:cubicBezTo>
                    <a:pt x="9605" y="10471"/>
                    <a:pt x="10031" y="8769"/>
                    <a:pt x="10183" y="7067"/>
                  </a:cubicBezTo>
                  <a:cubicBezTo>
                    <a:pt x="10395" y="4817"/>
                    <a:pt x="10547" y="2416"/>
                    <a:pt x="9848" y="319"/>
                  </a:cubicBezTo>
                  <a:cubicBezTo>
                    <a:pt x="8999" y="68"/>
                    <a:pt x="8028" y="1"/>
                    <a:pt x="7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Рисунок 18" descr="1236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8"/>
            <a:ext cx="2928958" cy="2542117"/>
          </a:xfrm>
          <a:prstGeom prst="rect">
            <a:avLst/>
          </a:prstGeom>
        </p:spPr>
      </p:pic>
      <p:pic>
        <p:nvPicPr>
          <p:cNvPr id="20" name="Рисунок 19" descr="1235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42858"/>
            <a:ext cx="3143270" cy="2571768"/>
          </a:xfrm>
          <a:prstGeom prst="rect">
            <a:avLst/>
          </a:prstGeom>
        </p:spPr>
      </p:pic>
      <p:pic>
        <p:nvPicPr>
          <p:cNvPr id="21" name="Рисунок 20" descr="1239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786046"/>
            <a:ext cx="314327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7"/>
          <p:cNvGrpSpPr/>
          <p:nvPr/>
        </p:nvGrpSpPr>
        <p:grpSpPr>
          <a:xfrm>
            <a:off x="709955" y="4024125"/>
            <a:ext cx="7713787" cy="285750"/>
            <a:chOff x="709975" y="3185925"/>
            <a:chExt cx="8434055" cy="285750"/>
          </a:xfrm>
        </p:grpSpPr>
        <p:sp>
          <p:nvSpPr>
            <p:cNvPr id="3857" name="Google Shape;3857;p47"/>
            <p:cNvSpPr/>
            <p:nvPr/>
          </p:nvSpPr>
          <p:spPr>
            <a:xfrm>
              <a:off x="709975" y="3185925"/>
              <a:ext cx="8434055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6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5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4"/>
                  </a:cubicBezTo>
                  <a:cubicBezTo>
                    <a:pt x="16110" y="579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8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40"/>
                    <a:pt x="27721" y="3527"/>
                  </a:cubicBezTo>
                  <a:cubicBezTo>
                    <a:pt x="28451" y="3162"/>
                    <a:pt x="29150" y="2372"/>
                    <a:pt x="29636" y="1734"/>
                  </a:cubicBezTo>
                  <a:cubicBezTo>
                    <a:pt x="29910" y="1430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5"/>
                  </a:cubicBezTo>
                  <a:cubicBezTo>
                    <a:pt x="30822" y="457"/>
                    <a:pt x="30822" y="609"/>
                    <a:pt x="30822" y="822"/>
                  </a:cubicBezTo>
                </a:path>
              </a:pathLst>
            </a:custGeom>
            <a:noFill/>
            <a:ln w="66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7"/>
            <p:cNvSpPr/>
            <p:nvPr/>
          </p:nvSpPr>
          <p:spPr>
            <a:xfrm>
              <a:off x="709975" y="3362225"/>
              <a:ext cx="8434055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5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4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3"/>
                  </a:cubicBezTo>
                  <a:cubicBezTo>
                    <a:pt x="16110" y="578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7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39"/>
                    <a:pt x="27721" y="3527"/>
                  </a:cubicBezTo>
                  <a:cubicBezTo>
                    <a:pt x="28451" y="3162"/>
                    <a:pt x="29150" y="2372"/>
                    <a:pt x="29636" y="1733"/>
                  </a:cubicBezTo>
                  <a:cubicBezTo>
                    <a:pt x="29910" y="1399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4"/>
                  </a:cubicBezTo>
                  <a:cubicBezTo>
                    <a:pt x="30822" y="457"/>
                    <a:pt x="30822" y="609"/>
                    <a:pt x="30822" y="821"/>
                  </a:cubicBezTo>
                </a:path>
              </a:pathLst>
            </a:custGeom>
            <a:noFill/>
            <a:ln w="760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8" name="Диаграмма 7"/>
          <p:cNvGraphicFramePr/>
          <p:nvPr/>
        </p:nvGraphicFramePr>
        <p:xfrm>
          <a:off x="0" y="1214428"/>
          <a:ext cx="442915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85984" y="142858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Результаты анкетирования </a:t>
            </a:r>
            <a:endParaRPr lang="ru-RU" sz="28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572000" y="1071552"/>
          <a:ext cx="4572000" cy="295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0" y="0"/>
          <a:ext cx="4929190" cy="307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714712" y="2071696"/>
          <a:ext cx="5429288" cy="307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0" y="0"/>
          <a:ext cx="507206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357554" y="2000228"/>
          <a:ext cx="564360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p50"/>
          <p:cNvSpPr txBox="1">
            <a:spLocks noGrp="1"/>
          </p:cNvSpPr>
          <p:nvPr>
            <p:ph type="title"/>
          </p:nvPr>
        </p:nvSpPr>
        <p:spPr>
          <a:xfrm>
            <a:off x="500034" y="1428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Результаты </a:t>
            </a:r>
            <a:r>
              <a:rPr lang="ru-RU" dirty="0" err="1" smtClean="0"/>
              <a:t>онлайн</a:t>
            </a:r>
            <a:r>
              <a:rPr lang="ru-RU" dirty="0" smtClean="0"/>
              <a:t> анкетирования</a:t>
            </a:r>
            <a:endParaRPr/>
          </a:p>
        </p:txBody>
      </p:sp>
      <p:sp>
        <p:nvSpPr>
          <p:cNvPr id="3887" name="Google Shape;3887;p50"/>
          <p:cNvSpPr/>
          <p:nvPr/>
        </p:nvSpPr>
        <p:spPr>
          <a:xfrm rot="698747" flipH="1">
            <a:off x="6259791" y="919729"/>
            <a:ext cx="340959" cy="366632"/>
          </a:xfrm>
          <a:custGeom>
            <a:avLst/>
            <a:gdLst/>
            <a:ahLst/>
            <a:cxnLst/>
            <a:rect l="l" t="t" r="r" b="b"/>
            <a:pathLst>
              <a:path w="10242" h="11014" extrusionOk="0">
                <a:moveTo>
                  <a:pt x="4204" y="0"/>
                </a:moveTo>
                <a:lnTo>
                  <a:pt x="4204" y="0"/>
                </a:lnTo>
                <a:cubicBezTo>
                  <a:pt x="3804" y="133"/>
                  <a:pt x="3370" y="300"/>
                  <a:pt x="2970" y="567"/>
                </a:cubicBezTo>
                <a:cubicBezTo>
                  <a:pt x="568" y="2102"/>
                  <a:pt x="1" y="5537"/>
                  <a:pt x="1735" y="8206"/>
                </a:cubicBezTo>
                <a:cubicBezTo>
                  <a:pt x="2881" y="10003"/>
                  <a:pt x="4783" y="11013"/>
                  <a:pt x="6636" y="11013"/>
                </a:cubicBezTo>
                <a:cubicBezTo>
                  <a:pt x="7535" y="11013"/>
                  <a:pt x="8423" y="10775"/>
                  <a:pt x="9207" y="10274"/>
                </a:cubicBezTo>
                <a:cubicBezTo>
                  <a:pt x="9608" y="10007"/>
                  <a:pt x="9941" y="9707"/>
                  <a:pt x="10242" y="9373"/>
                </a:cubicBezTo>
                <a:lnTo>
                  <a:pt x="10242" y="9373"/>
                </a:lnTo>
                <a:cubicBezTo>
                  <a:pt x="9797" y="9499"/>
                  <a:pt x="9340" y="9561"/>
                  <a:pt x="8881" y="9561"/>
                </a:cubicBezTo>
                <a:cubicBezTo>
                  <a:pt x="7031" y="9561"/>
                  <a:pt x="5153" y="8562"/>
                  <a:pt x="4004" y="6772"/>
                </a:cubicBezTo>
                <a:cubicBezTo>
                  <a:pt x="2536" y="4503"/>
                  <a:pt x="2703" y="1735"/>
                  <a:pt x="42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72066" y="1071552"/>
          <a:ext cx="377191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85720" y="1000114"/>
          <a:ext cx="414340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Заключение</a:t>
            </a:r>
            <a:endParaRPr/>
          </a:p>
        </p:txBody>
      </p:sp>
      <p:grpSp>
        <p:nvGrpSpPr>
          <p:cNvPr id="3894" name="Google Shape;3894;p51"/>
          <p:cNvGrpSpPr/>
          <p:nvPr/>
        </p:nvGrpSpPr>
        <p:grpSpPr>
          <a:xfrm>
            <a:off x="1457625" y="1731804"/>
            <a:ext cx="593102" cy="442301"/>
            <a:chOff x="5216456" y="3725484"/>
            <a:chExt cx="356196" cy="265631"/>
          </a:xfrm>
        </p:grpSpPr>
        <p:sp>
          <p:nvSpPr>
            <p:cNvPr id="3895" name="Google Shape;3895;p5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7" name="Google Shape;3897;p51"/>
          <p:cNvGrpSpPr/>
          <p:nvPr/>
        </p:nvGrpSpPr>
        <p:grpSpPr>
          <a:xfrm>
            <a:off x="1489725" y="2454923"/>
            <a:ext cx="508804" cy="510648"/>
            <a:chOff x="5779408" y="3699191"/>
            <a:chExt cx="317645" cy="318757"/>
          </a:xfrm>
        </p:grpSpPr>
        <p:sp>
          <p:nvSpPr>
            <p:cNvPr id="3898" name="Google Shape;3898;p51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1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0" name="Google Shape;3900;p51"/>
          <p:cNvGrpSpPr/>
          <p:nvPr/>
        </p:nvGrpSpPr>
        <p:grpSpPr>
          <a:xfrm>
            <a:off x="1457625" y="4007307"/>
            <a:ext cx="593102" cy="442301"/>
            <a:chOff x="5216456" y="3725484"/>
            <a:chExt cx="356196" cy="265631"/>
          </a:xfrm>
        </p:grpSpPr>
        <p:sp>
          <p:nvSpPr>
            <p:cNvPr id="3901" name="Google Shape;3901;p5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3" name="Google Shape;3903;p51"/>
          <p:cNvGrpSpPr/>
          <p:nvPr/>
        </p:nvGrpSpPr>
        <p:grpSpPr>
          <a:xfrm>
            <a:off x="1489725" y="3215503"/>
            <a:ext cx="508804" cy="510648"/>
            <a:chOff x="5779408" y="3699191"/>
            <a:chExt cx="317645" cy="318757"/>
          </a:xfrm>
        </p:grpSpPr>
        <p:sp>
          <p:nvSpPr>
            <p:cNvPr id="3904" name="Google Shape;3904;p51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1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57158" y="1071552"/>
            <a:ext cx="72152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sz="1600" dirty="0" smtClean="0">
                <a:solidFill>
                  <a:schemeClr val="accent1"/>
                </a:solidFill>
              </a:rPr>
              <a:t>С помощью теоретического анализа мы определили, что проблема </a:t>
            </a:r>
            <a:r>
              <a:rPr lang="ru-RU" sz="1600" dirty="0" err="1" smtClean="0">
                <a:solidFill>
                  <a:schemeClr val="accent1"/>
                </a:solidFill>
              </a:rPr>
              <a:t>буллинга</a:t>
            </a:r>
            <a:r>
              <a:rPr lang="ru-RU" sz="1600" dirty="0" smtClean="0">
                <a:solidFill>
                  <a:schemeClr val="accent1"/>
                </a:solidFill>
              </a:rPr>
              <a:t> является актуальной у подростков в учебных заведениях, а так же  является насилием, которое осуществляется систематически продолжительное время, одним человеком или группой лиц, по отношению к человеку, который не может себя защитить.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Основными причинами </a:t>
            </a:r>
            <a:r>
              <a:rPr lang="ru-RU" sz="1600" dirty="0" err="1" smtClean="0">
                <a:solidFill>
                  <a:schemeClr val="accent1"/>
                </a:solidFill>
              </a:rPr>
              <a:t>буллинга</a:t>
            </a:r>
            <a:r>
              <a:rPr lang="ru-RU" sz="1600" dirty="0" smtClean="0">
                <a:solidFill>
                  <a:schemeClr val="accent1"/>
                </a:solidFill>
              </a:rPr>
              <a:t> в подростковом возрасте можно разделить на внешние, </a:t>
            </a:r>
            <a:r>
              <a:rPr lang="ru-RU" sz="1600" dirty="0" err="1" smtClean="0">
                <a:solidFill>
                  <a:schemeClr val="accent1"/>
                </a:solidFill>
              </a:rPr>
              <a:t>внутриличностные</a:t>
            </a:r>
            <a:r>
              <a:rPr lang="ru-RU" sz="1600" dirty="0" smtClean="0">
                <a:solidFill>
                  <a:schemeClr val="accent1"/>
                </a:solidFill>
              </a:rPr>
              <a:t> и внутрисемейные. Важно проводить среди подростков профилактическую работу в образовательной организации.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В ходе практического исследования была проведена диагностика на наличие </a:t>
            </a:r>
            <a:r>
              <a:rPr lang="ru-RU" sz="1600" dirty="0" err="1" smtClean="0">
                <a:solidFill>
                  <a:schemeClr val="accent1"/>
                </a:solidFill>
              </a:rPr>
              <a:t>буллинга</a:t>
            </a:r>
            <a:r>
              <a:rPr lang="ru-RU" sz="1600" dirty="0" smtClean="0">
                <a:solidFill>
                  <a:schemeClr val="accent1"/>
                </a:solidFill>
              </a:rPr>
              <a:t> в учебных заведениях и проведена «Социометрия» на выявление потенциальных «жертв».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/>
                </a:solidFill>
              </a:rPr>
              <a:t> В связи с этим коллективу педагогов предложена программа по профилактике </a:t>
            </a:r>
            <a:r>
              <a:rPr lang="ru-RU" sz="1600" dirty="0" err="1" smtClean="0">
                <a:solidFill>
                  <a:schemeClr val="accent1"/>
                </a:solidFill>
              </a:rPr>
              <a:t>буллинга</a:t>
            </a:r>
            <a:r>
              <a:rPr lang="ru-RU" sz="1600" dirty="0" smtClean="0">
                <a:solidFill>
                  <a:schemeClr val="accent1"/>
                </a:solidFill>
              </a:rPr>
              <a:t> среди подростков. Поставленная цель исследования была достигнута. Все поставленные задачи выполнены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Google Shape;3379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/>
              <a:t>Актуальность</a:t>
            </a:r>
            <a:r>
              <a:rPr lang="ru-RU" dirty="0" smtClean="0"/>
              <a:t> </a:t>
            </a:r>
            <a:endParaRPr/>
          </a:p>
        </p:txBody>
      </p:sp>
      <p:sp>
        <p:nvSpPr>
          <p:cNvPr id="3380" name="Google Shape;3380;p36"/>
          <p:cNvSpPr txBox="1">
            <a:spLocks noGrp="1"/>
          </p:cNvSpPr>
          <p:nvPr>
            <p:ph type="body" idx="1"/>
          </p:nvPr>
        </p:nvSpPr>
        <p:spPr>
          <a:xfrm>
            <a:off x="720000" y="1109274"/>
            <a:ext cx="7852528" cy="38913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accent1"/>
                </a:solidFill>
              </a:rPr>
              <a:t> В подростковом возрасте у многих возникают трудности и проблемы. Большинство из них находятся в наблюдении и тщательном изучении, но в ряду разнообразных проблем, должное внимание получил </a:t>
            </a:r>
            <a:r>
              <a:rPr lang="ru-RU" sz="2600" dirty="0" err="1" smtClean="0">
                <a:solidFill>
                  <a:schemeClr val="accent1"/>
                </a:solidFill>
              </a:rPr>
              <a:t>буллинг</a:t>
            </a:r>
            <a:r>
              <a:rPr lang="ru-RU" sz="2600" dirty="0" smtClean="0">
                <a:solidFill>
                  <a:schemeClr val="accent1"/>
                </a:solidFill>
              </a:rPr>
              <a:t> – постоянная травля, террор любого вида. Подростковый возраст сам по себе является достаточно конфликтным, но подростковый </a:t>
            </a:r>
            <a:r>
              <a:rPr lang="ru-RU" sz="2600" dirty="0" err="1" smtClean="0">
                <a:solidFill>
                  <a:schemeClr val="accent1"/>
                </a:solidFill>
              </a:rPr>
              <a:t>буллинг</a:t>
            </a:r>
            <a:r>
              <a:rPr lang="ru-RU" sz="2600" dirty="0" smtClean="0">
                <a:solidFill>
                  <a:schemeClr val="accent1"/>
                </a:solidFill>
              </a:rPr>
              <a:t> – это не обычная ссора.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p37"/>
          <p:cNvSpPr txBox="1">
            <a:spLocks noGrp="1"/>
          </p:cNvSpPr>
          <p:nvPr>
            <p:ph type="title"/>
          </p:nvPr>
        </p:nvSpPr>
        <p:spPr>
          <a:xfrm>
            <a:off x="1000100" y="142858"/>
            <a:ext cx="4857784" cy="10001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 smtClean="0"/>
              <a:t>Гипотеза и цель</a:t>
            </a:r>
            <a:endParaRPr sz="4000"/>
          </a:p>
        </p:txBody>
      </p:sp>
      <p:sp>
        <p:nvSpPr>
          <p:cNvPr id="3386" name="Google Shape;3386;p37"/>
          <p:cNvSpPr txBox="1">
            <a:spLocks noGrp="1"/>
          </p:cNvSpPr>
          <p:nvPr>
            <p:ph type="subTitle" idx="1"/>
          </p:nvPr>
        </p:nvSpPr>
        <p:spPr>
          <a:xfrm>
            <a:off x="214282" y="1214428"/>
            <a:ext cx="8501122" cy="36433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200" i="1" dirty="0" smtClean="0">
                <a:solidFill>
                  <a:schemeClr val="accent1"/>
                </a:solidFill>
              </a:rPr>
              <a:t>Гипотеза:</a:t>
            </a:r>
            <a:r>
              <a:rPr lang="ru-RU" sz="3200" dirty="0" smtClean="0">
                <a:solidFill>
                  <a:schemeClr val="accent1"/>
                </a:solidFill>
              </a:rPr>
              <a:t> проблема </a:t>
            </a:r>
            <a:r>
              <a:rPr lang="ru-RU" sz="3200" dirty="0" err="1" smtClean="0">
                <a:solidFill>
                  <a:schemeClr val="accent1"/>
                </a:solidFill>
              </a:rPr>
              <a:t>буллинга</a:t>
            </a:r>
            <a:r>
              <a:rPr lang="ru-RU" sz="3200" dirty="0" smtClean="0">
                <a:solidFill>
                  <a:schemeClr val="accent1"/>
                </a:solidFill>
              </a:rPr>
              <a:t> является актуальной у подростков в учебных заведениях</a:t>
            </a:r>
            <a:r>
              <a:rPr lang="ru-RU" sz="3200" dirty="0" smtClean="0">
                <a:solidFill>
                  <a:schemeClr val="accent1"/>
                </a:solidFill>
              </a:rPr>
              <a:t>.</a:t>
            </a:r>
          </a:p>
          <a:p>
            <a:endParaRPr lang="ru-RU" sz="3200" dirty="0" smtClean="0">
              <a:solidFill>
                <a:schemeClr val="accent1"/>
              </a:solidFill>
            </a:endParaRPr>
          </a:p>
          <a:p>
            <a:endParaRPr lang="ru-RU" sz="3200" dirty="0" smtClean="0">
              <a:solidFill>
                <a:schemeClr val="accent1"/>
              </a:solidFill>
            </a:endParaRPr>
          </a:p>
          <a:p>
            <a:r>
              <a:rPr lang="ru-RU" sz="3200" i="1" dirty="0" smtClean="0">
                <a:solidFill>
                  <a:schemeClr val="accent1"/>
                </a:solidFill>
              </a:rPr>
              <a:t>Цель</a:t>
            </a:r>
            <a:r>
              <a:rPr lang="ru-RU" sz="3200" dirty="0" smtClean="0">
                <a:solidFill>
                  <a:schemeClr val="accent1"/>
                </a:solidFill>
              </a:rPr>
              <a:t>: Изучить </a:t>
            </a:r>
            <a:r>
              <a:rPr lang="ru-RU" sz="3200" dirty="0" err="1" smtClean="0">
                <a:solidFill>
                  <a:schemeClr val="accent1"/>
                </a:solidFill>
              </a:rPr>
              <a:t>буллинг</a:t>
            </a:r>
            <a:r>
              <a:rPr lang="ru-RU" sz="3200" dirty="0" smtClean="0">
                <a:solidFill>
                  <a:schemeClr val="accent1"/>
                </a:solidFill>
              </a:rPr>
              <a:t> в подростковом возрасте.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p39"/>
          <p:cNvSpPr txBox="1">
            <a:spLocks noGrp="1"/>
          </p:cNvSpPr>
          <p:nvPr>
            <p:ph type="title"/>
          </p:nvPr>
        </p:nvSpPr>
        <p:spPr>
          <a:xfrm>
            <a:off x="-1071602" y="142858"/>
            <a:ext cx="770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Lora SemiBold"/>
                <a:ea typeface="Lora SemiBold"/>
                <a:cs typeface="Lora SemiBold"/>
                <a:sym typeface="Lora SemiBold"/>
              </a:rPr>
              <a:t>Задачи</a:t>
            </a:r>
            <a:r>
              <a:rPr lang="ru-RU" sz="1800" dirty="0" smtClean="0">
                <a:latin typeface="Lora SemiBold"/>
                <a:ea typeface="Lora SemiBold"/>
                <a:cs typeface="Lora SemiBold"/>
                <a:sym typeface="Lora SemiBold"/>
              </a:rPr>
              <a:t> </a:t>
            </a:r>
            <a:endParaRPr sz="1800"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sp>
        <p:nvSpPr>
          <p:cNvPr id="3414" name="Google Shape;3414;p39"/>
          <p:cNvSpPr txBox="1">
            <a:spLocks noGrp="1"/>
          </p:cNvSpPr>
          <p:nvPr>
            <p:ph type="title" idx="2"/>
          </p:nvPr>
        </p:nvSpPr>
        <p:spPr>
          <a:xfrm>
            <a:off x="4085200" y="1160250"/>
            <a:ext cx="983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15" name="Google Shape;3415;p39"/>
          <p:cNvSpPr txBox="1">
            <a:spLocks noGrp="1"/>
          </p:cNvSpPr>
          <p:nvPr>
            <p:ph type="subTitle" idx="1"/>
          </p:nvPr>
        </p:nvSpPr>
        <p:spPr>
          <a:xfrm>
            <a:off x="714348" y="1000114"/>
            <a:ext cx="6110850" cy="2932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sz="2500" dirty="0" smtClean="0">
                <a:solidFill>
                  <a:schemeClr val="accent1"/>
                </a:solidFill>
              </a:rPr>
              <a:t>Познакомиться с понятием «</a:t>
            </a:r>
            <a:r>
              <a:rPr lang="ru-RU" sz="2500" dirty="0" err="1" smtClean="0">
                <a:solidFill>
                  <a:schemeClr val="accent1"/>
                </a:solidFill>
              </a:rPr>
              <a:t>Буллинг</a:t>
            </a:r>
            <a:r>
              <a:rPr lang="ru-RU" sz="2500" dirty="0" smtClean="0">
                <a:solidFill>
                  <a:schemeClr val="accent1"/>
                </a:solidFill>
              </a:rPr>
              <a:t>».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500" dirty="0" smtClean="0">
                <a:solidFill>
                  <a:schemeClr val="accent1"/>
                </a:solidFill>
              </a:rPr>
              <a:t>Изучить типы и участников </a:t>
            </a:r>
            <a:r>
              <a:rPr lang="ru-RU" sz="2500" dirty="0" err="1" smtClean="0">
                <a:solidFill>
                  <a:schemeClr val="accent1"/>
                </a:solidFill>
              </a:rPr>
              <a:t>буллинга</a:t>
            </a:r>
            <a:r>
              <a:rPr lang="ru-RU" sz="2500" dirty="0" smtClean="0">
                <a:solidFill>
                  <a:schemeClr val="accent1"/>
                </a:solidFill>
              </a:rPr>
              <a:t>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500" dirty="0" smtClean="0">
                <a:solidFill>
                  <a:schemeClr val="accent1"/>
                </a:solidFill>
              </a:rPr>
              <a:t>Провести анкетирование среди учащихся красноярского аграрного техникума 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2500" dirty="0" smtClean="0">
                <a:solidFill>
                  <a:schemeClr val="accent1"/>
                </a:solidFill>
              </a:rPr>
              <a:t>Выяснить какие существуют способы борьбы с </a:t>
            </a:r>
            <a:r>
              <a:rPr lang="ru-RU" sz="2500" dirty="0" err="1" smtClean="0">
                <a:solidFill>
                  <a:schemeClr val="accent1"/>
                </a:solidFill>
              </a:rPr>
              <a:t>буллингом</a:t>
            </a:r>
            <a:r>
              <a:rPr lang="ru-RU" sz="2500" dirty="0" smtClean="0">
                <a:solidFill>
                  <a:schemeClr val="accent1"/>
                </a:solidFill>
              </a:rPr>
              <a:t>.</a:t>
            </a:r>
            <a:endParaRPr lang="ru-RU" sz="2500" dirty="0" smtClean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40"/>
          <p:cNvSpPr txBox="1">
            <a:spLocks noGrp="1"/>
          </p:cNvSpPr>
          <p:nvPr>
            <p:ph type="title"/>
          </p:nvPr>
        </p:nvSpPr>
        <p:spPr>
          <a:xfrm>
            <a:off x="285720" y="1428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smtClean="0"/>
              <a:t>Определение </a:t>
            </a:r>
            <a:r>
              <a:rPr lang="ru-RU" sz="2800" dirty="0" err="1" smtClean="0"/>
              <a:t>буллинга</a:t>
            </a:r>
            <a:r>
              <a:rPr lang="ru-RU" sz="2800" dirty="0" smtClean="0"/>
              <a:t>. Виды </a:t>
            </a:r>
            <a:r>
              <a:rPr lang="ru-RU" sz="2800" dirty="0" err="1" smtClean="0"/>
              <a:t>буллинга</a:t>
            </a:r>
            <a:endParaRPr sz="2800"/>
          </a:p>
        </p:txBody>
      </p:sp>
      <p:sp>
        <p:nvSpPr>
          <p:cNvPr id="3424" name="Google Shape;3424;p40"/>
          <p:cNvSpPr txBox="1">
            <a:spLocks noGrp="1"/>
          </p:cNvSpPr>
          <p:nvPr>
            <p:ph type="subTitle" idx="1"/>
          </p:nvPr>
        </p:nvSpPr>
        <p:spPr>
          <a:xfrm>
            <a:off x="785786" y="857238"/>
            <a:ext cx="7215238" cy="4000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ru-RU" sz="2400" dirty="0" err="1" smtClean="0">
                <a:solidFill>
                  <a:schemeClr val="accent1"/>
                </a:solidFill>
              </a:rPr>
              <a:t>Буллинг</a:t>
            </a:r>
            <a:r>
              <a:rPr lang="ru-RU" sz="2400" dirty="0" smtClean="0">
                <a:solidFill>
                  <a:schemeClr val="accent1"/>
                </a:solidFill>
              </a:rPr>
              <a:t> – это травля, унижение и создание подростками долговременного статуса для выбранного человека; статус жертвы, изгоя.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 </a:t>
            </a:r>
          </a:p>
          <a:p>
            <a:pPr algn="l"/>
            <a:r>
              <a:rPr lang="ru-RU" sz="2400" dirty="0" smtClean="0">
                <a:solidFill>
                  <a:schemeClr val="accent1"/>
                </a:solidFill>
              </a:rPr>
              <a:t>Виды </a:t>
            </a:r>
            <a:r>
              <a:rPr lang="ru-RU" sz="2400" dirty="0" err="1" smtClean="0">
                <a:solidFill>
                  <a:schemeClr val="accent1"/>
                </a:solidFill>
              </a:rPr>
              <a:t>буллинга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1"/>
                </a:solidFill>
              </a:rPr>
              <a:t>Эмоциональный </a:t>
            </a:r>
            <a:r>
              <a:rPr lang="ru-RU" sz="2400" dirty="0" err="1" smtClean="0">
                <a:solidFill>
                  <a:schemeClr val="accent1"/>
                </a:solidFill>
              </a:rPr>
              <a:t>буллинг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1"/>
                </a:solidFill>
              </a:rPr>
              <a:t>Физический </a:t>
            </a:r>
            <a:r>
              <a:rPr lang="ru-RU" sz="2400" dirty="0" err="1" smtClean="0">
                <a:solidFill>
                  <a:schemeClr val="accent1"/>
                </a:solidFill>
              </a:rPr>
              <a:t>буллинг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1"/>
                </a:solidFill>
              </a:rPr>
              <a:t> Экономический </a:t>
            </a:r>
            <a:r>
              <a:rPr lang="ru-RU" sz="2400" dirty="0" err="1" smtClean="0">
                <a:solidFill>
                  <a:schemeClr val="accent1"/>
                </a:solidFill>
              </a:rPr>
              <a:t>буллинг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</a:rPr>
              <a:t>Кибербуллинг</a:t>
            </a:r>
            <a:r>
              <a:rPr lang="ru-RU" sz="2400" dirty="0" smtClean="0">
                <a:solidFill>
                  <a:schemeClr val="accent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5" name="Google Shape;3425;p40"/>
          <p:cNvGrpSpPr/>
          <p:nvPr/>
        </p:nvGrpSpPr>
        <p:grpSpPr>
          <a:xfrm>
            <a:off x="26390" y="67520"/>
            <a:ext cx="9050795" cy="5019938"/>
            <a:chOff x="26390" y="67520"/>
            <a:chExt cx="9050795" cy="5019938"/>
          </a:xfrm>
        </p:grpSpPr>
        <p:grpSp>
          <p:nvGrpSpPr>
            <p:cNvPr id="3426" name="Google Shape;3426;p40"/>
            <p:cNvGrpSpPr/>
            <p:nvPr/>
          </p:nvGrpSpPr>
          <p:grpSpPr>
            <a:xfrm rot="-8100000">
              <a:off x="1863024" y="2939203"/>
              <a:ext cx="1063783" cy="668788"/>
              <a:chOff x="5359363" y="1011134"/>
              <a:chExt cx="927050" cy="582826"/>
            </a:xfrm>
          </p:grpSpPr>
          <p:sp>
            <p:nvSpPr>
              <p:cNvPr id="3427" name="Google Shape;3427;p40"/>
              <p:cNvSpPr/>
              <p:nvPr/>
            </p:nvSpPr>
            <p:spPr>
              <a:xfrm rot="10800000" flipH="1">
                <a:off x="5359363" y="1495536"/>
                <a:ext cx="98376" cy="98423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40"/>
              <p:cNvSpPr/>
              <p:nvPr/>
            </p:nvSpPr>
            <p:spPr>
              <a:xfrm rot="10800000" flipH="1">
                <a:off x="6194974" y="1011134"/>
                <a:ext cx="91439" cy="91442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70" extrusionOk="0">
                    <a:moveTo>
                      <a:pt x="1034" y="1"/>
                    </a:moveTo>
                    <a:cubicBezTo>
                      <a:pt x="968" y="234"/>
                      <a:pt x="868" y="468"/>
                      <a:pt x="801" y="701"/>
                    </a:cubicBezTo>
                    <a:cubicBezTo>
                      <a:pt x="623" y="701"/>
                      <a:pt x="445" y="716"/>
                      <a:pt x="267" y="716"/>
                    </a:cubicBezTo>
                    <a:cubicBezTo>
                      <a:pt x="178" y="716"/>
                      <a:pt x="89" y="713"/>
                      <a:pt x="0" y="701"/>
                    </a:cubicBezTo>
                    <a:lnTo>
                      <a:pt x="0" y="701"/>
                    </a:lnTo>
                    <a:cubicBezTo>
                      <a:pt x="201" y="902"/>
                      <a:pt x="401" y="1068"/>
                      <a:pt x="634" y="1235"/>
                    </a:cubicBezTo>
                    <a:cubicBezTo>
                      <a:pt x="567" y="1435"/>
                      <a:pt x="501" y="1635"/>
                      <a:pt x="467" y="1836"/>
                    </a:cubicBezTo>
                    <a:cubicBezTo>
                      <a:pt x="634" y="1735"/>
                      <a:pt x="768" y="1569"/>
                      <a:pt x="901" y="1435"/>
                    </a:cubicBezTo>
                    <a:cubicBezTo>
                      <a:pt x="934" y="1435"/>
                      <a:pt x="934" y="1435"/>
                      <a:pt x="968" y="1469"/>
                    </a:cubicBezTo>
                    <a:cubicBezTo>
                      <a:pt x="1201" y="1635"/>
                      <a:pt x="1435" y="1836"/>
                      <a:pt x="1635" y="2069"/>
                    </a:cubicBezTo>
                    <a:lnTo>
                      <a:pt x="1635" y="1969"/>
                    </a:lnTo>
                    <a:cubicBezTo>
                      <a:pt x="1501" y="1669"/>
                      <a:pt x="1401" y="1369"/>
                      <a:pt x="1301" y="1035"/>
                    </a:cubicBezTo>
                    <a:cubicBezTo>
                      <a:pt x="1535" y="868"/>
                      <a:pt x="1802" y="701"/>
                      <a:pt x="2069" y="568"/>
                    </a:cubicBezTo>
                    <a:cubicBezTo>
                      <a:pt x="2049" y="529"/>
                      <a:pt x="2007" y="513"/>
                      <a:pt x="1961" y="513"/>
                    </a:cubicBezTo>
                    <a:cubicBezTo>
                      <a:pt x="1929" y="513"/>
                      <a:pt x="1896" y="521"/>
                      <a:pt x="1868" y="535"/>
                    </a:cubicBezTo>
                    <a:cubicBezTo>
                      <a:pt x="1635" y="568"/>
                      <a:pt x="1435" y="635"/>
                      <a:pt x="1201" y="668"/>
                    </a:cubicBezTo>
                    <a:cubicBezTo>
                      <a:pt x="1135" y="435"/>
                      <a:pt x="1068" y="234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9" name="Google Shape;3429;p40"/>
            <p:cNvGrpSpPr/>
            <p:nvPr/>
          </p:nvGrpSpPr>
          <p:grpSpPr>
            <a:xfrm>
              <a:off x="26390" y="67520"/>
              <a:ext cx="9050795" cy="5019938"/>
              <a:chOff x="26390" y="67520"/>
              <a:chExt cx="9050795" cy="5019938"/>
            </a:xfrm>
          </p:grpSpPr>
          <p:sp>
            <p:nvSpPr>
              <p:cNvPr id="3430" name="Google Shape;3430;p40"/>
              <p:cNvSpPr/>
              <p:nvPr/>
            </p:nvSpPr>
            <p:spPr>
              <a:xfrm flipH="1">
                <a:off x="7862725" y="372525"/>
                <a:ext cx="1119378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30822" h="4378" fill="none" extrusionOk="0">
                    <a:moveTo>
                      <a:pt x="0" y="3527"/>
                    </a:moveTo>
                    <a:cubicBezTo>
                      <a:pt x="304" y="2828"/>
                      <a:pt x="639" y="2402"/>
                      <a:pt x="1338" y="2037"/>
                    </a:cubicBezTo>
                    <a:cubicBezTo>
                      <a:pt x="1855" y="1764"/>
                      <a:pt x="2493" y="1338"/>
                      <a:pt x="3070" y="1217"/>
                    </a:cubicBezTo>
                    <a:cubicBezTo>
                      <a:pt x="3557" y="1126"/>
                      <a:pt x="4134" y="1217"/>
                      <a:pt x="4621" y="1217"/>
                    </a:cubicBezTo>
                    <a:cubicBezTo>
                      <a:pt x="5198" y="1217"/>
                      <a:pt x="5715" y="1156"/>
                      <a:pt x="6262" y="1399"/>
                    </a:cubicBezTo>
                    <a:cubicBezTo>
                      <a:pt x="6870" y="1673"/>
                      <a:pt x="7478" y="2007"/>
                      <a:pt x="8055" y="2372"/>
                    </a:cubicBezTo>
                    <a:cubicBezTo>
                      <a:pt x="8572" y="2706"/>
                      <a:pt x="8937" y="3162"/>
                      <a:pt x="9545" y="3345"/>
                    </a:cubicBezTo>
                    <a:cubicBezTo>
                      <a:pt x="10609" y="3709"/>
                      <a:pt x="11794" y="3648"/>
                      <a:pt x="12706" y="3010"/>
                    </a:cubicBezTo>
                    <a:cubicBezTo>
                      <a:pt x="13010" y="2797"/>
                      <a:pt x="13375" y="2645"/>
                      <a:pt x="13618" y="2372"/>
                    </a:cubicBezTo>
                    <a:cubicBezTo>
                      <a:pt x="13830" y="2159"/>
                      <a:pt x="13891" y="2068"/>
                      <a:pt x="14134" y="1855"/>
                    </a:cubicBezTo>
                    <a:cubicBezTo>
                      <a:pt x="14590" y="1521"/>
                      <a:pt x="14925" y="1217"/>
                      <a:pt x="15411" y="974"/>
                    </a:cubicBezTo>
                    <a:cubicBezTo>
                      <a:pt x="16110" y="579"/>
                      <a:pt x="17174" y="1"/>
                      <a:pt x="17934" y="396"/>
                    </a:cubicBezTo>
                    <a:cubicBezTo>
                      <a:pt x="18390" y="609"/>
                      <a:pt x="18815" y="913"/>
                      <a:pt x="19211" y="1217"/>
                    </a:cubicBezTo>
                    <a:cubicBezTo>
                      <a:pt x="19606" y="1521"/>
                      <a:pt x="20062" y="1794"/>
                      <a:pt x="20518" y="2098"/>
                    </a:cubicBezTo>
                    <a:cubicBezTo>
                      <a:pt x="21399" y="2706"/>
                      <a:pt x="22007" y="3709"/>
                      <a:pt x="23010" y="4074"/>
                    </a:cubicBezTo>
                    <a:cubicBezTo>
                      <a:pt x="23709" y="4348"/>
                      <a:pt x="24378" y="4287"/>
                      <a:pt x="25138" y="4287"/>
                    </a:cubicBezTo>
                    <a:cubicBezTo>
                      <a:pt x="25502" y="4287"/>
                      <a:pt x="26050" y="4378"/>
                      <a:pt x="26414" y="4256"/>
                    </a:cubicBezTo>
                    <a:cubicBezTo>
                      <a:pt x="26870" y="4135"/>
                      <a:pt x="27296" y="3740"/>
                      <a:pt x="27721" y="3527"/>
                    </a:cubicBezTo>
                    <a:cubicBezTo>
                      <a:pt x="28451" y="3162"/>
                      <a:pt x="29150" y="2372"/>
                      <a:pt x="29636" y="1734"/>
                    </a:cubicBezTo>
                    <a:cubicBezTo>
                      <a:pt x="29910" y="1430"/>
                      <a:pt x="30123" y="1065"/>
                      <a:pt x="30335" y="730"/>
                    </a:cubicBezTo>
                    <a:cubicBezTo>
                      <a:pt x="30427" y="548"/>
                      <a:pt x="30548" y="305"/>
                      <a:pt x="30761" y="275"/>
                    </a:cubicBezTo>
                    <a:cubicBezTo>
                      <a:pt x="30822" y="457"/>
                      <a:pt x="30822" y="609"/>
                      <a:pt x="30822" y="822"/>
                    </a:cubicBezTo>
                  </a:path>
                </a:pathLst>
              </a:custGeom>
              <a:noFill/>
              <a:ln w="66875" cap="flat" cmpd="sng">
                <a:solidFill>
                  <a:schemeClr val="accent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0"/>
              <p:cNvSpPr/>
              <p:nvPr/>
            </p:nvSpPr>
            <p:spPr>
              <a:xfrm flipH="1">
                <a:off x="7862725" y="548825"/>
                <a:ext cx="1119378" cy="109450"/>
              </a:xfrm>
              <a:custGeom>
                <a:avLst/>
                <a:gdLst/>
                <a:ahLst/>
                <a:cxnLst/>
                <a:rect l="l" t="t" r="r" b="b"/>
                <a:pathLst>
                  <a:path w="30822" h="4378" fill="none" extrusionOk="0">
                    <a:moveTo>
                      <a:pt x="0" y="3527"/>
                    </a:moveTo>
                    <a:cubicBezTo>
                      <a:pt x="304" y="2828"/>
                      <a:pt x="639" y="2402"/>
                      <a:pt x="1338" y="2037"/>
                    </a:cubicBezTo>
                    <a:cubicBezTo>
                      <a:pt x="1855" y="1764"/>
                      <a:pt x="2493" y="1338"/>
                      <a:pt x="3070" y="1217"/>
                    </a:cubicBezTo>
                    <a:cubicBezTo>
                      <a:pt x="3557" y="1125"/>
                      <a:pt x="4134" y="1217"/>
                      <a:pt x="4621" y="1217"/>
                    </a:cubicBezTo>
                    <a:cubicBezTo>
                      <a:pt x="5198" y="1217"/>
                      <a:pt x="5715" y="1156"/>
                      <a:pt x="6262" y="1399"/>
                    </a:cubicBezTo>
                    <a:cubicBezTo>
                      <a:pt x="6870" y="1673"/>
                      <a:pt x="7478" y="2007"/>
                      <a:pt x="8055" y="2372"/>
                    </a:cubicBezTo>
                    <a:cubicBezTo>
                      <a:pt x="8572" y="2706"/>
                      <a:pt x="8937" y="3162"/>
                      <a:pt x="9545" y="3344"/>
                    </a:cubicBezTo>
                    <a:cubicBezTo>
                      <a:pt x="10609" y="3709"/>
                      <a:pt x="11794" y="3648"/>
                      <a:pt x="12706" y="3010"/>
                    </a:cubicBezTo>
                    <a:cubicBezTo>
                      <a:pt x="13010" y="2797"/>
                      <a:pt x="13375" y="2645"/>
                      <a:pt x="13618" y="2372"/>
                    </a:cubicBezTo>
                    <a:cubicBezTo>
                      <a:pt x="13830" y="2159"/>
                      <a:pt x="13891" y="2068"/>
                      <a:pt x="14134" y="1855"/>
                    </a:cubicBezTo>
                    <a:cubicBezTo>
                      <a:pt x="14590" y="1521"/>
                      <a:pt x="14925" y="1217"/>
                      <a:pt x="15411" y="973"/>
                    </a:cubicBezTo>
                    <a:cubicBezTo>
                      <a:pt x="16110" y="578"/>
                      <a:pt x="17174" y="1"/>
                      <a:pt x="17934" y="396"/>
                    </a:cubicBezTo>
                    <a:cubicBezTo>
                      <a:pt x="18390" y="609"/>
                      <a:pt x="18815" y="913"/>
                      <a:pt x="19211" y="1217"/>
                    </a:cubicBezTo>
                    <a:cubicBezTo>
                      <a:pt x="19606" y="1521"/>
                      <a:pt x="20062" y="1794"/>
                      <a:pt x="20518" y="2098"/>
                    </a:cubicBezTo>
                    <a:cubicBezTo>
                      <a:pt x="21399" y="2706"/>
                      <a:pt x="22007" y="3709"/>
                      <a:pt x="23010" y="4074"/>
                    </a:cubicBezTo>
                    <a:cubicBezTo>
                      <a:pt x="23709" y="4347"/>
                      <a:pt x="24378" y="4287"/>
                      <a:pt x="25138" y="4287"/>
                    </a:cubicBezTo>
                    <a:cubicBezTo>
                      <a:pt x="25502" y="4287"/>
                      <a:pt x="26050" y="4378"/>
                      <a:pt x="26414" y="4256"/>
                    </a:cubicBezTo>
                    <a:cubicBezTo>
                      <a:pt x="26870" y="4135"/>
                      <a:pt x="27296" y="3739"/>
                      <a:pt x="27721" y="3527"/>
                    </a:cubicBezTo>
                    <a:cubicBezTo>
                      <a:pt x="28451" y="3162"/>
                      <a:pt x="29150" y="2372"/>
                      <a:pt x="29636" y="1733"/>
                    </a:cubicBezTo>
                    <a:cubicBezTo>
                      <a:pt x="29910" y="1399"/>
                      <a:pt x="30123" y="1065"/>
                      <a:pt x="30335" y="730"/>
                    </a:cubicBezTo>
                    <a:cubicBezTo>
                      <a:pt x="30427" y="548"/>
                      <a:pt x="30548" y="305"/>
                      <a:pt x="30761" y="274"/>
                    </a:cubicBezTo>
                    <a:cubicBezTo>
                      <a:pt x="30822" y="457"/>
                      <a:pt x="30822" y="609"/>
                      <a:pt x="30822" y="821"/>
                    </a:cubicBezTo>
                  </a:path>
                </a:pathLst>
              </a:custGeom>
              <a:noFill/>
              <a:ln w="76000" cap="flat" cmpd="sng">
                <a:solidFill>
                  <a:schemeClr val="accent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32" name="Google Shape;3432;p40"/>
              <p:cNvGrpSpPr/>
              <p:nvPr/>
            </p:nvGrpSpPr>
            <p:grpSpPr>
              <a:xfrm flipH="1">
                <a:off x="107029" y="385431"/>
                <a:ext cx="8449790" cy="4355304"/>
                <a:chOff x="166525" y="220125"/>
                <a:chExt cx="9078962" cy="4679600"/>
              </a:xfrm>
            </p:grpSpPr>
            <p:grpSp>
              <p:nvGrpSpPr>
                <p:cNvPr id="3433" name="Google Shape;3433;p40"/>
                <p:cNvGrpSpPr/>
                <p:nvPr/>
              </p:nvGrpSpPr>
              <p:grpSpPr>
                <a:xfrm rot="10800000" flipH="1">
                  <a:off x="166525" y="220125"/>
                  <a:ext cx="7882780" cy="4679600"/>
                  <a:chOff x="90325" y="232950"/>
                  <a:chExt cx="7882780" cy="4679600"/>
                </a:xfrm>
              </p:grpSpPr>
              <p:sp>
                <p:nvSpPr>
                  <p:cNvPr id="3434" name="Google Shape;3434;p40"/>
                  <p:cNvSpPr/>
                  <p:nvPr/>
                </p:nvSpPr>
                <p:spPr>
                  <a:xfrm>
                    <a:off x="1402525" y="3130750"/>
                    <a:ext cx="98425" cy="10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4170" extrusionOk="0">
                        <a:moveTo>
                          <a:pt x="2102" y="0"/>
                        </a:moveTo>
                        <a:cubicBezTo>
                          <a:pt x="1768" y="467"/>
                          <a:pt x="1535" y="967"/>
                          <a:pt x="1301" y="1501"/>
                        </a:cubicBezTo>
                        <a:cubicBezTo>
                          <a:pt x="868" y="1468"/>
                          <a:pt x="434" y="1434"/>
                          <a:pt x="0" y="1401"/>
                        </a:cubicBezTo>
                        <a:lnTo>
                          <a:pt x="0" y="1401"/>
                        </a:lnTo>
                        <a:cubicBezTo>
                          <a:pt x="267" y="1701"/>
                          <a:pt x="634" y="1935"/>
                          <a:pt x="1001" y="2135"/>
                        </a:cubicBezTo>
                        <a:cubicBezTo>
                          <a:pt x="1001" y="2168"/>
                          <a:pt x="968" y="2202"/>
                          <a:pt x="968" y="2268"/>
                        </a:cubicBezTo>
                        <a:cubicBezTo>
                          <a:pt x="701" y="2835"/>
                          <a:pt x="367" y="3369"/>
                          <a:pt x="0" y="3869"/>
                        </a:cubicBezTo>
                        <a:lnTo>
                          <a:pt x="200" y="3869"/>
                        </a:lnTo>
                        <a:cubicBezTo>
                          <a:pt x="768" y="3469"/>
                          <a:pt x="1335" y="3136"/>
                          <a:pt x="1935" y="2802"/>
                        </a:cubicBezTo>
                        <a:cubicBezTo>
                          <a:pt x="2435" y="3202"/>
                          <a:pt x="2902" y="3636"/>
                          <a:pt x="3269" y="4170"/>
                        </a:cubicBezTo>
                        <a:cubicBezTo>
                          <a:pt x="3403" y="4070"/>
                          <a:pt x="3336" y="3869"/>
                          <a:pt x="3269" y="3736"/>
                        </a:cubicBezTo>
                        <a:cubicBezTo>
                          <a:pt x="3036" y="3302"/>
                          <a:pt x="2869" y="2835"/>
                          <a:pt x="2702" y="2402"/>
                        </a:cubicBezTo>
                        <a:cubicBezTo>
                          <a:pt x="3103" y="2168"/>
                          <a:pt x="3536" y="1968"/>
                          <a:pt x="3936" y="1801"/>
                        </a:cubicBezTo>
                        <a:cubicBezTo>
                          <a:pt x="3436" y="1735"/>
                          <a:pt x="2969" y="1668"/>
                          <a:pt x="2435" y="1635"/>
                        </a:cubicBezTo>
                        <a:cubicBezTo>
                          <a:pt x="2302" y="1101"/>
                          <a:pt x="2169" y="534"/>
                          <a:pt x="210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5" name="Google Shape;3435;p40"/>
                  <p:cNvSpPr/>
                  <p:nvPr/>
                </p:nvSpPr>
                <p:spPr>
                  <a:xfrm flipH="1">
                    <a:off x="7913855" y="1471701"/>
                    <a:ext cx="59250" cy="62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2503" extrusionOk="0">
                        <a:moveTo>
                          <a:pt x="1269" y="1"/>
                        </a:moveTo>
                        <a:cubicBezTo>
                          <a:pt x="1068" y="301"/>
                          <a:pt x="902" y="601"/>
                          <a:pt x="768" y="935"/>
                        </a:cubicBezTo>
                        <a:cubicBezTo>
                          <a:pt x="501" y="901"/>
                          <a:pt x="268" y="868"/>
                          <a:pt x="1" y="868"/>
                        </a:cubicBezTo>
                        <a:cubicBezTo>
                          <a:pt x="168" y="1035"/>
                          <a:pt x="401" y="1168"/>
                          <a:pt x="601" y="1302"/>
                        </a:cubicBezTo>
                        <a:cubicBezTo>
                          <a:pt x="601" y="1335"/>
                          <a:pt x="568" y="1335"/>
                          <a:pt x="568" y="1368"/>
                        </a:cubicBezTo>
                        <a:cubicBezTo>
                          <a:pt x="401" y="1702"/>
                          <a:pt x="201" y="2035"/>
                          <a:pt x="1" y="2336"/>
                        </a:cubicBezTo>
                        <a:lnTo>
                          <a:pt x="134" y="2336"/>
                        </a:lnTo>
                        <a:cubicBezTo>
                          <a:pt x="468" y="2102"/>
                          <a:pt x="802" y="1869"/>
                          <a:pt x="1168" y="1668"/>
                        </a:cubicBezTo>
                        <a:cubicBezTo>
                          <a:pt x="1469" y="1935"/>
                          <a:pt x="1736" y="2202"/>
                          <a:pt x="1969" y="2502"/>
                        </a:cubicBezTo>
                        <a:cubicBezTo>
                          <a:pt x="2036" y="2436"/>
                          <a:pt x="2002" y="2336"/>
                          <a:pt x="1969" y="2236"/>
                        </a:cubicBezTo>
                        <a:cubicBezTo>
                          <a:pt x="1836" y="2002"/>
                          <a:pt x="1702" y="1735"/>
                          <a:pt x="1602" y="1435"/>
                        </a:cubicBezTo>
                        <a:cubicBezTo>
                          <a:pt x="1869" y="1335"/>
                          <a:pt x="2102" y="1201"/>
                          <a:pt x="2369" y="1101"/>
                        </a:cubicBezTo>
                        <a:cubicBezTo>
                          <a:pt x="2069" y="1068"/>
                          <a:pt x="1769" y="1035"/>
                          <a:pt x="1469" y="1001"/>
                        </a:cubicBezTo>
                        <a:cubicBezTo>
                          <a:pt x="1369" y="668"/>
                          <a:pt x="1302" y="334"/>
                          <a:pt x="12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6" name="Google Shape;3436;p40"/>
                  <p:cNvSpPr/>
                  <p:nvPr/>
                </p:nvSpPr>
                <p:spPr>
                  <a:xfrm>
                    <a:off x="90325" y="2120125"/>
                    <a:ext cx="59250" cy="6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2470" extrusionOk="0">
                        <a:moveTo>
                          <a:pt x="1269" y="1"/>
                        </a:moveTo>
                        <a:cubicBezTo>
                          <a:pt x="1068" y="267"/>
                          <a:pt x="935" y="568"/>
                          <a:pt x="802" y="901"/>
                        </a:cubicBezTo>
                        <a:cubicBezTo>
                          <a:pt x="535" y="868"/>
                          <a:pt x="268" y="835"/>
                          <a:pt x="1" y="835"/>
                        </a:cubicBezTo>
                        <a:cubicBezTo>
                          <a:pt x="168" y="1001"/>
                          <a:pt x="401" y="1135"/>
                          <a:pt x="635" y="1268"/>
                        </a:cubicBezTo>
                        <a:cubicBezTo>
                          <a:pt x="601" y="1302"/>
                          <a:pt x="601" y="1302"/>
                          <a:pt x="601" y="1335"/>
                        </a:cubicBezTo>
                        <a:cubicBezTo>
                          <a:pt x="435" y="1668"/>
                          <a:pt x="234" y="2002"/>
                          <a:pt x="1" y="2302"/>
                        </a:cubicBezTo>
                        <a:lnTo>
                          <a:pt x="134" y="2302"/>
                        </a:lnTo>
                        <a:cubicBezTo>
                          <a:pt x="468" y="2069"/>
                          <a:pt x="835" y="1869"/>
                          <a:pt x="1168" y="1668"/>
                        </a:cubicBezTo>
                        <a:cubicBezTo>
                          <a:pt x="1469" y="1902"/>
                          <a:pt x="1769" y="2169"/>
                          <a:pt x="2002" y="2469"/>
                        </a:cubicBezTo>
                        <a:cubicBezTo>
                          <a:pt x="2069" y="2436"/>
                          <a:pt x="2036" y="2302"/>
                          <a:pt x="1969" y="2236"/>
                        </a:cubicBezTo>
                        <a:cubicBezTo>
                          <a:pt x="1836" y="1969"/>
                          <a:pt x="1736" y="1702"/>
                          <a:pt x="1635" y="1435"/>
                        </a:cubicBezTo>
                        <a:cubicBezTo>
                          <a:pt x="1869" y="1302"/>
                          <a:pt x="2136" y="1168"/>
                          <a:pt x="2369" y="1068"/>
                        </a:cubicBezTo>
                        <a:cubicBezTo>
                          <a:pt x="2069" y="1035"/>
                          <a:pt x="1769" y="1001"/>
                          <a:pt x="1469" y="968"/>
                        </a:cubicBezTo>
                        <a:cubicBezTo>
                          <a:pt x="1402" y="634"/>
                          <a:pt x="1335" y="301"/>
                          <a:pt x="12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7" name="Google Shape;3437;p40"/>
                  <p:cNvSpPr/>
                  <p:nvPr/>
                </p:nvSpPr>
                <p:spPr>
                  <a:xfrm>
                    <a:off x="139750" y="260875"/>
                    <a:ext cx="51725" cy="5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8" name="Google Shape;3438;p40"/>
                  <p:cNvSpPr/>
                  <p:nvPr/>
                </p:nvSpPr>
                <p:spPr>
                  <a:xfrm>
                    <a:off x="2907925" y="232950"/>
                    <a:ext cx="103425" cy="10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" h="4304" extrusionOk="0">
                        <a:moveTo>
                          <a:pt x="2035" y="0"/>
                        </a:moveTo>
                        <a:cubicBezTo>
                          <a:pt x="1868" y="534"/>
                          <a:pt x="1735" y="801"/>
                          <a:pt x="1435" y="1268"/>
                        </a:cubicBezTo>
                        <a:cubicBezTo>
                          <a:pt x="1168" y="1735"/>
                          <a:pt x="534" y="2168"/>
                          <a:pt x="0" y="2302"/>
                        </a:cubicBezTo>
                        <a:cubicBezTo>
                          <a:pt x="400" y="2569"/>
                          <a:pt x="901" y="2769"/>
                          <a:pt x="1234" y="3102"/>
                        </a:cubicBezTo>
                        <a:cubicBezTo>
                          <a:pt x="1601" y="3436"/>
                          <a:pt x="1935" y="3869"/>
                          <a:pt x="2102" y="4303"/>
                        </a:cubicBezTo>
                        <a:cubicBezTo>
                          <a:pt x="2369" y="3469"/>
                          <a:pt x="3369" y="2735"/>
                          <a:pt x="4136" y="2368"/>
                        </a:cubicBezTo>
                        <a:cubicBezTo>
                          <a:pt x="3202" y="1801"/>
                          <a:pt x="2168" y="1101"/>
                          <a:pt x="203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9" name="Google Shape;3439;p40"/>
                  <p:cNvSpPr/>
                  <p:nvPr/>
                </p:nvSpPr>
                <p:spPr>
                  <a:xfrm>
                    <a:off x="6870325" y="4804950"/>
                    <a:ext cx="103425" cy="10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" h="4304" extrusionOk="0">
                        <a:moveTo>
                          <a:pt x="2035" y="0"/>
                        </a:moveTo>
                        <a:cubicBezTo>
                          <a:pt x="1868" y="534"/>
                          <a:pt x="1735" y="801"/>
                          <a:pt x="1435" y="1268"/>
                        </a:cubicBezTo>
                        <a:cubicBezTo>
                          <a:pt x="1168" y="1735"/>
                          <a:pt x="534" y="2168"/>
                          <a:pt x="0" y="2302"/>
                        </a:cubicBezTo>
                        <a:cubicBezTo>
                          <a:pt x="400" y="2569"/>
                          <a:pt x="901" y="2769"/>
                          <a:pt x="1234" y="3102"/>
                        </a:cubicBezTo>
                        <a:cubicBezTo>
                          <a:pt x="1601" y="3436"/>
                          <a:pt x="1935" y="3869"/>
                          <a:pt x="2102" y="4303"/>
                        </a:cubicBezTo>
                        <a:cubicBezTo>
                          <a:pt x="2369" y="3469"/>
                          <a:pt x="3369" y="2735"/>
                          <a:pt x="4136" y="2368"/>
                        </a:cubicBezTo>
                        <a:cubicBezTo>
                          <a:pt x="3202" y="1801"/>
                          <a:pt x="2168" y="1101"/>
                          <a:pt x="203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0" name="Google Shape;3440;p40"/>
                  <p:cNvSpPr/>
                  <p:nvPr/>
                </p:nvSpPr>
                <p:spPr>
                  <a:xfrm>
                    <a:off x="444550" y="3994675"/>
                    <a:ext cx="98376" cy="98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1" name="Google Shape;3441;p40"/>
                  <p:cNvSpPr/>
                  <p:nvPr/>
                </p:nvSpPr>
                <p:spPr>
                  <a:xfrm>
                    <a:off x="4646898" y="630527"/>
                    <a:ext cx="51725" cy="5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2" name="Google Shape;3442;p40"/>
                  <p:cNvSpPr/>
                  <p:nvPr/>
                </p:nvSpPr>
                <p:spPr>
                  <a:xfrm>
                    <a:off x="3502303" y="3937577"/>
                    <a:ext cx="59250" cy="6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2470" extrusionOk="0">
                        <a:moveTo>
                          <a:pt x="1269" y="1"/>
                        </a:moveTo>
                        <a:cubicBezTo>
                          <a:pt x="1068" y="267"/>
                          <a:pt x="935" y="568"/>
                          <a:pt x="802" y="901"/>
                        </a:cubicBezTo>
                        <a:cubicBezTo>
                          <a:pt x="535" y="868"/>
                          <a:pt x="268" y="835"/>
                          <a:pt x="1" y="835"/>
                        </a:cubicBezTo>
                        <a:cubicBezTo>
                          <a:pt x="168" y="1001"/>
                          <a:pt x="401" y="1135"/>
                          <a:pt x="635" y="1268"/>
                        </a:cubicBezTo>
                        <a:cubicBezTo>
                          <a:pt x="601" y="1302"/>
                          <a:pt x="601" y="1302"/>
                          <a:pt x="601" y="1335"/>
                        </a:cubicBezTo>
                        <a:cubicBezTo>
                          <a:pt x="435" y="1668"/>
                          <a:pt x="234" y="2002"/>
                          <a:pt x="1" y="2302"/>
                        </a:cubicBezTo>
                        <a:lnTo>
                          <a:pt x="134" y="2302"/>
                        </a:lnTo>
                        <a:cubicBezTo>
                          <a:pt x="468" y="2069"/>
                          <a:pt x="835" y="1869"/>
                          <a:pt x="1168" y="1668"/>
                        </a:cubicBezTo>
                        <a:cubicBezTo>
                          <a:pt x="1469" y="1902"/>
                          <a:pt x="1769" y="2169"/>
                          <a:pt x="2002" y="2469"/>
                        </a:cubicBezTo>
                        <a:cubicBezTo>
                          <a:pt x="2069" y="2436"/>
                          <a:pt x="2036" y="2302"/>
                          <a:pt x="1969" y="2236"/>
                        </a:cubicBezTo>
                        <a:cubicBezTo>
                          <a:pt x="1836" y="1969"/>
                          <a:pt x="1736" y="1702"/>
                          <a:pt x="1635" y="1435"/>
                        </a:cubicBezTo>
                        <a:cubicBezTo>
                          <a:pt x="1869" y="1302"/>
                          <a:pt x="2136" y="1168"/>
                          <a:pt x="2369" y="1068"/>
                        </a:cubicBezTo>
                        <a:cubicBezTo>
                          <a:pt x="2069" y="1035"/>
                          <a:pt x="1769" y="1001"/>
                          <a:pt x="1469" y="968"/>
                        </a:cubicBezTo>
                        <a:cubicBezTo>
                          <a:pt x="1402" y="634"/>
                          <a:pt x="1335" y="301"/>
                          <a:pt x="12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43" name="Google Shape;3443;p40"/>
                <p:cNvSpPr/>
                <p:nvPr/>
              </p:nvSpPr>
              <p:spPr>
                <a:xfrm rot="10800000" flipH="1">
                  <a:off x="9193762" y="945198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4" name="Google Shape;3444;p40"/>
                <p:cNvSpPr/>
                <p:nvPr/>
              </p:nvSpPr>
              <p:spPr>
                <a:xfrm rot="10800000" flipH="1">
                  <a:off x="6007150" y="1198958"/>
                  <a:ext cx="91439" cy="9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45" name="Google Shape;3445;p40"/>
              <p:cNvGrpSpPr/>
              <p:nvPr/>
            </p:nvGrpSpPr>
            <p:grpSpPr>
              <a:xfrm flipH="1">
                <a:off x="26390" y="67520"/>
                <a:ext cx="9050795" cy="4921221"/>
                <a:chOff x="90325" y="143925"/>
                <a:chExt cx="8770150" cy="4768625"/>
              </a:xfrm>
            </p:grpSpPr>
            <p:sp>
              <p:nvSpPr>
                <p:cNvPr id="3446" name="Google Shape;3446;p40"/>
                <p:cNvSpPr/>
                <p:nvPr/>
              </p:nvSpPr>
              <p:spPr>
                <a:xfrm flipH="1">
                  <a:off x="8315187" y="1701249"/>
                  <a:ext cx="59250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503" extrusionOk="0">
                      <a:moveTo>
                        <a:pt x="1269" y="1"/>
                      </a:moveTo>
                      <a:cubicBezTo>
                        <a:pt x="1068" y="301"/>
                        <a:pt x="902" y="601"/>
                        <a:pt x="768" y="935"/>
                      </a:cubicBezTo>
                      <a:cubicBezTo>
                        <a:pt x="501" y="901"/>
                        <a:pt x="268" y="868"/>
                        <a:pt x="1" y="868"/>
                      </a:cubicBezTo>
                      <a:cubicBezTo>
                        <a:pt x="168" y="1035"/>
                        <a:pt x="401" y="1168"/>
                        <a:pt x="601" y="1302"/>
                      </a:cubicBezTo>
                      <a:cubicBezTo>
                        <a:pt x="601" y="1335"/>
                        <a:pt x="568" y="1335"/>
                        <a:pt x="568" y="1368"/>
                      </a:cubicBezTo>
                      <a:cubicBezTo>
                        <a:pt x="401" y="1702"/>
                        <a:pt x="201" y="2035"/>
                        <a:pt x="1" y="2336"/>
                      </a:cubicBezTo>
                      <a:lnTo>
                        <a:pt x="134" y="2336"/>
                      </a:lnTo>
                      <a:cubicBezTo>
                        <a:pt x="468" y="2102"/>
                        <a:pt x="802" y="1869"/>
                        <a:pt x="1168" y="1668"/>
                      </a:cubicBezTo>
                      <a:cubicBezTo>
                        <a:pt x="1469" y="1935"/>
                        <a:pt x="1736" y="2202"/>
                        <a:pt x="1969" y="2502"/>
                      </a:cubicBezTo>
                      <a:cubicBezTo>
                        <a:pt x="2036" y="2436"/>
                        <a:pt x="2002" y="2336"/>
                        <a:pt x="1969" y="2236"/>
                      </a:cubicBezTo>
                      <a:cubicBezTo>
                        <a:pt x="1836" y="2002"/>
                        <a:pt x="1702" y="1735"/>
                        <a:pt x="1602" y="1435"/>
                      </a:cubicBezTo>
                      <a:cubicBezTo>
                        <a:pt x="1869" y="1335"/>
                        <a:pt x="2102" y="1201"/>
                        <a:pt x="2369" y="1101"/>
                      </a:cubicBezTo>
                      <a:cubicBezTo>
                        <a:pt x="2069" y="1068"/>
                        <a:pt x="1769" y="1035"/>
                        <a:pt x="1469" y="1001"/>
                      </a:cubicBezTo>
                      <a:cubicBezTo>
                        <a:pt x="1369" y="668"/>
                        <a:pt x="1302" y="334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7" name="Google Shape;3447;p40"/>
                <p:cNvSpPr/>
                <p:nvPr/>
              </p:nvSpPr>
              <p:spPr>
                <a:xfrm>
                  <a:off x="90325" y="2120125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8" name="Google Shape;3448;p40"/>
                <p:cNvSpPr/>
                <p:nvPr/>
              </p:nvSpPr>
              <p:spPr>
                <a:xfrm flipH="1">
                  <a:off x="8807900" y="2806975"/>
                  <a:ext cx="5257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2069" extrusionOk="0">
                      <a:moveTo>
                        <a:pt x="1035" y="0"/>
                      </a:moveTo>
                      <a:cubicBezTo>
                        <a:pt x="968" y="234"/>
                        <a:pt x="902" y="467"/>
                        <a:pt x="801" y="701"/>
                      </a:cubicBezTo>
                      <a:lnTo>
                        <a:pt x="1" y="701"/>
                      </a:lnTo>
                      <a:cubicBezTo>
                        <a:pt x="201" y="901"/>
                        <a:pt x="435" y="1068"/>
                        <a:pt x="635" y="1201"/>
                      </a:cubicBezTo>
                      <a:cubicBezTo>
                        <a:pt x="601" y="1401"/>
                        <a:pt x="535" y="1601"/>
                        <a:pt x="468" y="1802"/>
                      </a:cubicBezTo>
                      <a:cubicBezTo>
                        <a:pt x="635" y="1702"/>
                        <a:pt x="768" y="1568"/>
                        <a:pt x="935" y="1401"/>
                      </a:cubicBezTo>
                      <a:cubicBezTo>
                        <a:pt x="935" y="1435"/>
                        <a:pt x="935" y="1435"/>
                        <a:pt x="968" y="1435"/>
                      </a:cubicBezTo>
                      <a:cubicBezTo>
                        <a:pt x="1202" y="1635"/>
                        <a:pt x="1435" y="1835"/>
                        <a:pt x="1635" y="2068"/>
                      </a:cubicBezTo>
                      <a:lnTo>
                        <a:pt x="1635" y="1968"/>
                      </a:lnTo>
                      <a:cubicBezTo>
                        <a:pt x="1535" y="1668"/>
                        <a:pt x="1402" y="1335"/>
                        <a:pt x="1302" y="1034"/>
                      </a:cubicBezTo>
                      <a:cubicBezTo>
                        <a:pt x="1569" y="834"/>
                        <a:pt x="1802" y="667"/>
                        <a:pt x="2102" y="534"/>
                      </a:cubicBezTo>
                      <a:cubicBezTo>
                        <a:pt x="2083" y="495"/>
                        <a:pt x="2040" y="479"/>
                        <a:pt x="1995" y="479"/>
                      </a:cubicBezTo>
                      <a:cubicBezTo>
                        <a:pt x="1963" y="479"/>
                        <a:pt x="1930" y="487"/>
                        <a:pt x="1902" y="501"/>
                      </a:cubicBezTo>
                      <a:cubicBezTo>
                        <a:pt x="1669" y="567"/>
                        <a:pt x="1435" y="601"/>
                        <a:pt x="1202" y="634"/>
                      </a:cubicBezTo>
                      <a:cubicBezTo>
                        <a:pt x="1135" y="434"/>
                        <a:pt x="1102" y="200"/>
                        <a:pt x="1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9" name="Google Shape;3449;p40"/>
                <p:cNvSpPr/>
                <p:nvPr/>
              </p:nvSpPr>
              <p:spPr>
                <a:xfrm>
                  <a:off x="139750" y="26087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0" name="Google Shape;3450;p40"/>
                <p:cNvSpPr/>
                <p:nvPr/>
              </p:nvSpPr>
              <p:spPr>
                <a:xfrm flipH="1">
                  <a:off x="8694900" y="143925"/>
                  <a:ext cx="517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69" extrusionOk="0">
                      <a:moveTo>
                        <a:pt x="1034" y="1"/>
                      </a:moveTo>
                      <a:cubicBezTo>
                        <a:pt x="967" y="234"/>
                        <a:pt x="867" y="468"/>
                        <a:pt x="801" y="701"/>
                      </a:cubicBezTo>
                      <a:lnTo>
                        <a:pt x="0" y="701"/>
                      </a:lnTo>
                      <a:cubicBezTo>
                        <a:pt x="200" y="901"/>
                        <a:pt x="400" y="1068"/>
                        <a:pt x="634" y="1235"/>
                      </a:cubicBezTo>
                      <a:cubicBezTo>
                        <a:pt x="567" y="1435"/>
                        <a:pt x="500" y="1635"/>
                        <a:pt x="467" y="1835"/>
                      </a:cubicBezTo>
                      <a:cubicBezTo>
                        <a:pt x="634" y="1735"/>
                        <a:pt x="767" y="1569"/>
                        <a:pt x="901" y="1402"/>
                      </a:cubicBezTo>
                      <a:cubicBezTo>
                        <a:pt x="934" y="1435"/>
                        <a:pt x="934" y="1435"/>
                        <a:pt x="967" y="1435"/>
                      </a:cubicBezTo>
                      <a:cubicBezTo>
                        <a:pt x="1201" y="1635"/>
                        <a:pt x="1401" y="1835"/>
                        <a:pt x="1601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8"/>
                        <a:pt x="1301" y="1035"/>
                      </a:cubicBezTo>
                      <a:cubicBezTo>
                        <a:pt x="1535" y="835"/>
                        <a:pt x="1801" y="668"/>
                        <a:pt x="2068" y="534"/>
                      </a:cubicBezTo>
                      <a:cubicBezTo>
                        <a:pt x="2052" y="501"/>
                        <a:pt x="2018" y="493"/>
                        <a:pt x="1981" y="493"/>
                      </a:cubicBezTo>
                      <a:cubicBezTo>
                        <a:pt x="1943" y="493"/>
                        <a:pt x="1901" y="501"/>
                        <a:pt x="1868" y="501"/>
                      </a:cubicBezTo>
                      <a:cubicBezTo>
                        <a:pt x="1635" y="568"/>
                        <a:pt x="1434" y="635"/>
                        <a:pt x="1201" y="668"/>
                      </a:cubicBezTo>
                      <a:cubicBezTo>
                        <a:pt x="1134" y="434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40"/>
                <p:cNvSpPr/>
                <p:nvPr/>
              </p:nvSpPr>
              <p:spPr>
                <a:xfrm>
                  <a:off x="2907925" y="159113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40"/>
                <p:cNvSpPr/>
                <p:nvPr/>
              </p:nvSpPr>
              <p:spPr>
                <a:xfrm>
                  <a:off x="6870325" y="4804950"/>
                  <a:ext cx="103425" cy="10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304" extrusionOk="0">
                      <a:moveTo>
                        <a:pt x="2035" y="0"/>
                      </a:moveTo>
                      <a:cubicBezTo>
                        <a:pt x="1868" y="534"/>
                        <a:pt x="1735" y="801"/>
                        <a:pt x="1435" y="1268"/>
                      </a:cubicBezTo>
                      <a:cubicBezTo>
                        <a:pt x="1168" y="1735"/>
                        <a:pt x="534" y="2168"/>
                        <a:pt x="0" y="2302"/>
                      </a:cubicBezTo>
                      <a:cubicBezTo>
                        <a:pt x="400" y="2569"/>
                        <a:pt x="901" y="2769"/>
                        <a:pt x="1234" y="3102"/>
                      </a:cubicBezTo>
                      <a:cubicBezTo>
                        <a:pt x="1601" y="3436"/>
                        <a:pt x="1935" y="3869"/>
                        <a:pt x="2102" y="4303"/>
                      </a:cubicBezTo>
                      <a:cubicBezTo>
                        <a:pt x="2369" y="3469"/>
                        <a:pt x="3369" y="2735"/>
                        <a:pt x="4136" y="2368"/>
                      </a:cubicBezTo>
                      <a:cubicBezTo>
                        <a:pt x="3202" y="1801"/>
                        <a:pt x="2168" y="1101"/>
                        <a:pt x="20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40"/>
                <p:cNvSpPr/>
                <p:nvPr/>
              </p:nvSpPr>
              <p:spPr>
                <a:xfrm>
                  <a:off x="223038" y="4068512"/>
                  <a:ext cx="98376" cy="9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40"/>
                <p:cNvSpPr/>
                <p:nvPr/>
              </p:nvSpPr>
              <p:spPr>
                <a:xfrm>
                  <a:off x="8008037" y="2794111"/>
                  <a:ext cx="59250" cy="6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2470" extrusionOk="0">
                      <a:moveTo>
                        <a:pt x="1269" y="1"/>
                      </a:moveTo>
                      <a:cubicBezTo>
                        <a:pt x="1068" y="267"/>
                        <a:pt x="935" y="568"/>
                        <a:pt x="802" y="901"/>
                      </a:cubicBezTo>
                      <a:cubicBezTo>
                        <a:pt x="535" y="868"/>
                        <a:pt x="268" y="835"/>
                        <a:pt x="1" y="835"/>
                      </a:cubicBezTo>
                      <a:cubicBezTo>
                        <a:pt x="168" y="1001"/>
                        <a:pt x="401" y="1135"/>
                        <a:pt x="635" y="1268"/>
                      </a:cubicBezTo>
                      <a:cubicBezTo>
                        <a:pt x="601" y="1302"/>
                        <a:pt x="601" y="1302"/>
                        <a:pt x="601" y="1335"/>
                      </a:cubicBezTo>
                      <a:cubicBezTo>
                        <a:pt x="435" y="1668"/>
                        <a:pt x="234" y="2002"/>
                        <a:pt x="1" y="2302"/>
                      </a:cubicBezTo>
                      <a:lnTo>
                        <a:pt x="134" y="2302"/>
                      </a:lnTo>
                      <a:cubicBezTo>
                        <a:pt x="468" y="2069"/>
                        <a:pt x="835" y="1869"/>
                        <a:pt x="1168" y="1668"/>
                      </a:cubicBezTo>
                      <a:cubicBezTo>
                        <a:pt x="1469" y="1902"/>
                        <a:pt x="1769" y="2169"/>
                        <a:pt x="2002" y="2469"/>
                      </a:cubicBezTo>
                      <a:cubicBezTo>
                        <a:pt x="2069" y="2436"/>
                        <a:pt x="2036" y="2302"/>
                        <a:pt x="1969" y="2236"/>
                      </a:cubicBezTo>
                      <a:cubicBezTo>
                        <a:pt x="1836" y="1969"/>
                        <a:pt x="1736" y="1702"/>
                        <a:pt x="1635" y="1435"/>
                      </a:cubicBezTo>
                      <a:cubicBezTo>
                        <a:pt x="1869" y="1302"/>
                        <a:pt x="2136" y="1168"/>
                        <a:pt x="2369" y="1068"/>
                      </a:cubicBezTo>
                      <a:cubicBezTo>
                        <a:pt x="2069" y="1035"/>
                        <a:pt x="1769" y="1001"/>
                        <a:pt x="1469" y="968"/>
                      </a:cubicBezTo>
                      <a:cubicBezTo>
                        <a:pt x="1402" y="634"/>
                        <a:pt x="1335" y="301"/>
                        <a:pt x="1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5" name="Google Shape;3455;p40"/>
                <p:cNvSpPr/>
                <p:nvPr/>
              </p:nvSpPr>
              <p:spPr>
                <a:xfrm>
                  <a:off x="4852336" y="277415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56" name="Google Shape;3456;p40"/>
              <p:cNvGrpSpPr/>
              <p:nvPr/>
            </p:nvGrpSpPr>
            <p:grpSpPr>
              <a:xfrm>
                <a:off x="707782" y="630007"/>
                <a:ext cx="1072715" cy="522135"/>
                <a:chOff x="2378750" y="627850"/>
                <a:chExt cx="1312350" cy="638775"/>
              </a:xfrm>
            </p:grpSpPr>
            <p:sp>
              <p:nvSpPr>
                <p:cNvPr id="3457" name="Google Shape;3457;p40"/>
                <p:cNvSpPr/>
                <p:nvPr/>
              </p:nvSpPr>
              <p:spPr>
                <a:xfrm>
                  <a:off x="2514775" y="795425"/>
                  <a:ext cx="1070400" cy="4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6" h="18848" extrusionOk="0">
                      <a:moveTo>
                        <a:pt x="20996" y="1"/>
                      </a:moveTo>
                      <a:cubicBezTo>
                        <a:pt x="12718" y="1"/>
                        <a:pt x="4488" y="3311"/>
                        <a:pt x="0" y="10258"/>
                      </a:cubicBezTo>
                      <a:cubicBezTo>
                        <a:pt x="182" y="12508"/>
                        <a:pt x="5775" y="15030"/>
                        <a:pt x="7660" y="15851"/>
                      </a:cubicBezTo>
                      <a:cubicBezTo>
                        <a:pt x="11550" y="17553"/>
                        <a:pt x="15684" y="18587"/>
                        <a:pt x="19940" y="18769"/>
                      </a:cubicBezTo>
                      <a:cubicBezTo>
                        <a:pt x="20924" y="18819"/>
                        <a:pt x="21933" y="18848"/>
                        <a:pt x="22955" y="18848"/>
                      </a:cubicBezTo>
                      <a:cubicBezTo>
                        <a:pt x="28811" y="18848"/>
                        <a:pt x="35104" y="17899"/>
                        <a:pt x="39788" y="14483"/>
                      </a:cubicBezTo>
                      <a:cubicBezTo>
                        <a:pt x="40730" y="13784"/>
                        <a:pt x="41521" y="12994"/>
                        <a:pt x="42129" y="12021"/>
                      </a:cubicBezTo>
                      <a:cubicBezTo>
                        <a:pt x="42417" y="11473"/>
                        <a:pt x="42815" y="9665"/>
                        <a:pt x="42335" y="9665"/>
                      </a:cubicBezTo>
                      <a:cubicBezTo>
                        <a:pt x="42309" y="9665"/>
                        <a:pt x="42281" y="9670"/>
                        <a:pt x="42250" y="9681"/>
                      </a:cubicBezTo>
                      <a:cubicBezTo>
                        <a:pt x="40487" y="8070"/>
                        <a:pt x="39119" y="6064"/>
                        <a:pt x="37052" y="4666"/>
                      </a:cubicBezTo>
                      <a:cubicBezTo>
                        <a:pt x="32498" y="1592"/>
                        <a:pt x="26735" y="1"/>
                        <a:pt x="209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40"/>
                <p:cNvSpPr/>
                <p:nvPr/>
              </p:nvSpPr>
              <p:spPr>
                <a:xfrm>
                  <a:off x="2764775" y="792475"/>
                  <a:ext cx="549425" cy="4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7" h="17723" extrusionOk="0">
                      <a:moveTo>
                        <a:pt x="11877" y="0"/>
                      </a:moveTo>
                      <a:cubicBezTo>
                        <a:pt x="6662" y="0"/>
                        <a:pt x="2098" y="1258"/>
                        <a:pt x="2098" y="1258"/>
                      </a:cubicBezTo>
                      <a:cubicBezTo>
                        <a:pt x="0" y="4419"/>
                        <a:pt x="426" y="8613"/>
                        <a:pt x="1854" y="12079"/>
                      </a:cubicBezTo>
                      <a:cubicBezTo>
                        <a:pt x="2888" y="14662"/>
                        <a:pt x="5350" y="16455"/>
                        <a:pt x="8025" y="17215"/>
                      </a:cubicBezTo>
                      <a:cubicBezTo>
                        <a:pt x="9160" y="17532"/>
                        <a:pt x="10472" y="17723"/>
                        <a:pt x="11793" y="17723"/>
                      </a:cubicBezTo>
                      <a:cubicBezTo>
                        <a:pt x="13514" y="17723"/>
                        <a:pt x="15251" y="17399"/>
                        <a:pt x="16627" y="16607"/>
                      </a:cubicBezTo>
                      <a:cubicBezTo>
                        <a:pt x="19058" y="15179"/>
                        <a:pt x="20305" y="11896"/>
                        <a:pt x="20943" y="9252"/>
                      </a:cubicBezTo>
                      <a:cubicBezTo>
                        <a:pt x="21156" y="8431"/>
                        <a:pt x="21976" y="2382"/>
                        <a:pt x="21338" y="2018"/>
                      </a:cubicBezTo>
                      <a:cubicBezTo>
                        <a:pt x="18546" y="477"/>
                        <a:pt x="15088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40"/>
                <p:cNvSpPr/>
                <p:nvPr/>
              </p:nvSpPr>
              <p:spPr>
                <a:xfrm>
                  <a:off x="2378750" y="905225"/>
                  <a:ext cx="1596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4681" extrusionOk="0">
                      <a:moveTo>
                        <a:pt x="973" y="0"/>
                      </a:moveTo>
                      <a:cubicBezTo>
                        <a:pt x="669" y="365"/>
                        <a:pt x="335" y="973"/>
                        <a:pt x="0" y="1368"/>
                      </a:cubicBezTo>
                      <a:cubicBezTo>
                        <a:pt x="1550" y="2432"/>
                        <a:pt x="3101" y="3830"/>
                        <a:pt x="4772" y="4681"/>
                      </a:cubicBezTo>
                      <a:cubicBezTo>
                        <a:pt x="5289" y="3982"/>
                        <a:pt x="6019" y="3344"/>
                        <a:pt x="6383" y="2584"/>
                      </a:cubicBezTo>
                      <a:cubicBezTo>
                        <a:pt x="5228" y="1611"/>
                        <a:pt x="2523" y="365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40"/>
                <p:cNvSpPr/>
                <p:nvPr/>
              </p:nvSpPr>
              <p:spPr>
                <a:xfrm>
                  <a:off x="2473725" y="795800"/>
                  <a:ext cx="164175" cy="13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7" h="5350" extrusionOk="0">
                      <a:moveTo>
                        <a:pt x="1976" y="0"/>
                      </a:moveTo>
                      <a:lnTo>
                        <a:pt x="1" y="1976"/>
                      </a:lnTo>
                      <a:lnTo>
                        <a:pt x="4378" y="5350"/>
                      </a:lnTo>
                      <a:lnTo>
                        <a:pt x="6566" y="3678"/>
                      </a:lnTo>
                      <a:lnTo>
                        <a:pt x="19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40"/>
                <p:cNvSpPr/>
                <p:nvPr/>
              </p:nvSpPr>
              <p:spPr>
                <a:xfrm>
                  <a:off x="2579350" y="715250"/>
                  <a:ext cx="150500" cy="1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0" h="5897" extrusionOk="0">
                      <a:moveTo>
                        <a:pt x="2341" y="0"/>
                      </a:moveTo>
                      <a:lnTo>
                        <a:pt x="1" y="1611"/>
                      </a:lnTo>
                      <a:lnTo>
                        <a:pt x="3739" y="5897"/>
                      </a:lnTo>
                      <a:lnTo>
                        <a:pt x="6019" y="4620"/>
                      </a:lnTo>
                      <a:lnTo>
                        <a:pt x="23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40"/>
                <p:cNvSpPr/>
                <p:nvPr/>
              </p:nvSpPr>
              <p:spPr>
                <a:xfrm>
                  <a:off x="2703975" y="664325"/>
                  <a:ext cx="129975" cy="1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9" h="6111" extrusionOk="0">
                      <a:moveTo>
                        <a:pt x="2280" y="1"/>
                      </a:moveTo>
                      <a:lnTo>
                        <a:pt x="1" y="943"/>
                      </a:lnTo>
                      <a:lnTo>
                        <a:pt x="2706" y="6110"/>
                      </a:lnTo>
                      <a:lnTo>
                        <a:pt x="5198" y="5259"/>
                      </a:lnTo>
                      <a:lnTo>
                        <a:pt x="228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3" name="Google Shape;3463;p40"/>
                <p:cNvSpPr/>
                <p:nvPr/>
              </p:nvSpPr>
              <p:spPr>
                <a:xfrm>
                  <a:off x="2857475" y="635450"/>
                  <a:ext cx="93500" cy="1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6141" extrusionOk="0">
                      <a:moveTo>
                        <a:pt x="2189" y="1"/>
                      </a:moveTo>
                      <a:lnTo>
                        <a:pt x="1" y="487"/>
                      </a:lnTo>
                      <a:lnTo>
                        <a:pt x="1460" y="6141"/>
                      </a:lnTo>
                      <a:lnTo>
                        <a:pt x="3739" y="5685"/>
                      </a:lnTo>
                      <a:lnTo>
                        <a:pt x="218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4" name="Google Shape;3464;p40"/>
                <p:cNvSpPr/>
                <p:nvPr/>
              </p:nvSpPr>
              <p:spPr>
                <a:xfrm>
                  <a:off x="3010975" y="627850"/>
                  <a:ext cx="54750" cy="1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5928" extrusionOk="0">
                      <a:moveTo>
                        <a:pt x="1" y="1"/>
                      </a:moveTo>
                      <a:lnTo>
                        <a:pt x="1" y="5928"/>
                      </a:lnTo>
                      <a:lnTo>
                        <a:pt x="2189" y="5928"/>
                      </a:lnTo>
                      <a:lnTo>
                        <a:pt x="2189" y="3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40"/>
                <p:cNvSpPr/>
                <p:nvPr/>
              </p:nvSpPr>
              <p:spPr>
                <a:xfrm>
                  <a:off x="3128000" y="635450"/>
                  <a:ext cx="104125" cy="1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6141" extrusionOk="0">
                      <a:moveTo>
                        <a:pt x="1763" y="1"/>
                      </a:moveTo>
                      <a:lnTo>
                        <a:pt x="0" y="5624"/>
                      </a:lnTo>
                      <a:lnTo>
                        <a:pt x="2858" y="6141"/>
                      </a:lnTo>
                      <a:lnTo>
                        <a:pt x="4165" y="487"/>
                      </a:lnTo>
                      <a:lnTo>
                        <a:pt x="176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40"/>
                <p:cNvSpPr/>
                <p:nvPr/>
              </p:nvSpPr>
              <p:spPr>
                <a:xfrm>
                  <a:off x="3261750" y="674975"/>
                  <a:ext cx="12085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6080" extrusionOk="0">
                      <a:moveTo>
                        <a:pt x="2401" y="0"/>
                      </a:moveTo>
                      <a:lnTo>
                        <a:pt x="0" y="5137"/>
                      </a:lnTo>
                      <a:lnTo>
                        <a:pt x="2553" y="6079"/>
                      </a:lnTo>
                      <a:lnTo>
                        <a:pt x="4833" y="1064"/>
                      </a:lnTo>
                      <a:lnTo>
                        <a:pt x="24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40"/>
                <p:cNvSpPr/>
                <p:nvPr/>
              </p:nvSpPr>
              <p:spPr>
                <a:xfrm>
                  <a:off x="3373450" y="730450"/>
                  <a:ext cx="118550" cy="1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2" h="6049" extrusionOk="0">
                      <a:moveTo>
                        <a:pt x="2827" y="0"/>
                      </a:moveTo>
                      <a:lnTo>
                        <a:pt x="0" y="4894"/>
                      </a:lnTo>
                      <a:lnTo>
                        <a:pt x="1946" y="6049"/>
                      </a:lnTo>
                      <a:lnTo>
                        <a:pt x="4742" y="1368"/>
                      </a:lnTo>
                      <a:lnTo>
                        <a:pt x="28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40"/>
                <p:cNvSpPr/>
                <p:nvPr/>
              </p:nvSpPr>
              <p:spPr>
                <a:xfrm>
                  <a:off x="3477550" y="817075"/>
                  <a:ext cx="123875" cy="1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" h="5289" extrusionOk="0">
                      <a:moveTo>
                        <a:pt x="3283" y="0"/>
                      </a:moveTo>
                      <a:lnTo>
                        <a:pt x="0" y="3921"/>
                      </a:lnTo>
                      <a:lnTo>
                        <a:pt x="1581" y="5289"/>
                      </a:lnTo>
                      <a:lnTo>
                        <a:pt x="4955" y="1216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40"/>
                <p:cNvSpPr/>
                <p:nvPr/>
              </p:nvSpPr>
              <p:spPr>
                <a:xfrm>
                  <a:off x="3563425" y="929525"/>
                  <a:ext cx="127675" cy="1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" h="4074" extrusionOk="0">
                      <a:moveTo>
                        <a:pt x="3708" y="1"/>
                      </a:moveTo>
                      <a:lnTo>
                        <a:pt x="0" y="2189"/>
                      </a:lnTo>
                      <a:lnTo>
                        <a:pt x="1246" y="4074"/>
                      </a:lnTo>
                      <a:lnTo>
                        <a:pt x="5107" y="1308"/>
                      </a:lnTo>
                      <a:lnTo>
                        <a:pt x="370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40"/>
                <p:cNvSpPr/>
                <p:nvPr/>
              </p:nvSpPr>
              <p:spPr>
                <a:xfrm>
                  <a:off x="2908400" y="837225"/>
                  <a:ext cx="263700" cy="2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8" h="11450" extrusionOk="0">
                      <a:moveTo>
                        <a:pt x="7074" y="1"/>
                      </a:moveTo>
                      <a:cubicBezTo>
                        <a:pt x="6525" y="1"/>
                        <a:pt x="5982" y="23"/>
                        <a:pt x="5471" y="45"/>
                      </a:cubicBezTo>
                      <a:cubicBezTo>
                        <a:pt x="4137" y="130"/>
                        <a:pt x="2697" y="507"/>
                        <a:pt x="1399" y="507"/>
                      </a:cubicBezTo>
                      <a:cubicBezTo>
                        <a:pt x="1307" y="507"/>
                        <a:pt x="1215" y="505"/>
                        <a:pt x="1125" y="501"/>
                      </a:cubicBezTo>
                      <a:lnTo>
                        <a:pt x="1125" y="501"/>
                      </a:lnTo>
                      <a:cubicBezTo>
                        <a:pt x="0" y="3510"/>
                        <a:pt x="1064" y="8495"/>
                        <a:pt x="3739" y="10501"/>
                      </a:cubicBezTo>
                      <a:cubicBezTo>
                        <a:pt x="4511" y="11091"/>
                        <a:pt x="5515" y="11449"/>
                        <a:pt x="6495" y="11449"/>
                      </a:cubicBezTo>
                      <a:cubicBezTo>
                        <a:pt x="6980" y="11449"/>
                        <a:pt x="7460" y="11361"/>
                        <a:pt x="7903" y="11170"/>
                      </a:cubicBezTo>
                      <a:cubicBezTo>
                        <a:pt x="9605" y="10471"/>
                        <a:pt x="10031" y="8769"/>
                        <a:pt x="10183" y="7067"/>
                      </a:cubicBezTo>
                      <a:cubicBezTo>
                        <a:pt x="10395" y="4817"/>
                        <a:pt x="10547" y="2416"/>
                        <a:pt x="9848" y="319"/>
                      </a:cubicBezTo>
                      <a:cubicBezTo>
                        <a:pt x="8999" y="68"/>
                        <a:pt x="8028" y="1"/>
                        <a:pt x="70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1" name="Google Shape;3471;p40"/>
              <p:cNvGrpSpPr/>
              <p:nvPr/>
            </p:nvGrpSpPr>
            <p:grpSpPr>
              <a:xfrm rot="5400000">
                <a:off x="7646066" y="3742216"/>
                <a:ext cx="1072715" cy="522135"/>
                <a:chOff x="2378750" y="627850"/>
                <a:chExt cx="1312350" cy="638775"/>
              </a:xfrm>
            </p:grpSpPr>
            <p:sp>
              <p:nvSpPr>
                <p:cNvPr id="3472" name="Google Shape;3472;p40"/>
                <p:cNvSpPr/>
                <p:nvPr/>
              </p:nvSpPr>
              <p:spPr>
                <a:xfrm>
                  <a:off x="2514775" y="795425"/>
                  <a:ext cx="1070400" cy="4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6" h="18848" extrusionOk="0">
                      <a:moveTo>
                        <a:pt x="20996" y="1"/>
                      </a:moveTo>
                      <a:cubicBezTo>
                        <a:pt x="12718" y="1"/>
                        <a:pt x="4488" y="3311"/>
                        <a:pt x="0" y="10258"/>
                      </a:cubicBezTo>
                      <a:cubicBezTo>
                        <a:pt x="182" y="12508"/>
                        <a:pt x="5775" y="15030"/>
                        <a:pt x="7660" y="15851"/>
                      </a:cubicBezTo>
                      <a:cubicBezTo>
                        <a:pt x="11550" y="17553"/>
                        <a:pt x="15684" y="18587"/>
                        <a:pt x="19940" y="18769"/>
                      </a:cubicBezTo>
                      <a:cubicBezTo>
                        <a:pt x="20924" y="18819"/>
                        <a:pt x="21933" y="18848"/>
                        <a:pt x="22955" y="18848"/>
                      </a:cubicBezTo>
                      <a:cubicBezTo>
                        <a:pt x="28811" y="18848"/>
                        <a:pt x="35104" y="17899"/>
                        <a:pt x="39788" y="14483"/>
                      </a:cubicBezTo>
                      <a:cubicBezTo>
                        <a:pt x="40730" y="13784"/>
                        <a:pt x="41521" y="12994"/>
                        <a:pt x="42129" y="12021"/>
                      </a:cubicBezTo>
                      <a:cubicBezTo>
                        <a:pt x="42417" y="11473"/>
                        <a:pt x="42815" y="9665"/>
                        <a:pt x="42335" y="9665"/>
                      </a:cubicBezTo>
                      <a:cubicBezTo>
                        <a:pt x="42309" y="9665"/>
                        <a:pt x="42281" y="9670"/>
                        <a:pt x="42250" y="9681"/>
                      </a:cubicBezTo>
                      <a:cubicBezTo>
                        <a:pt x="40487" y="8070"/>
                        <a:pt x="39119" y="6064"/>
                        <a:pt x="37052" y="4666"/>
                      </a:cubicBezTo>
                      <a:cubicBezTo>
                        <a:pt x="32498" y="1592"/>
                        <a:pt x="26735" y="1"/>
                        <a:pt x="209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40"/>
                <p:cNvSpPr/>
                <p:nvPr/>
              </p:nvSpPr>
              <p:spPr>
                <a:xfrm>
                  <a:off x="2764775" y="792475"/>
                  <a:ext cx="549425" cy="4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7" h="17723" extrusionOk="0">
                      <a:moveTo>
                        <a:pt x="11877" y="0"/>
                      </a:moveTo>
                      <a:cubicBezTo>
                        <a:pt x="6662" y="0"/>
                        <a:pt x="2098" y="1258"/>
                        <a:pt x="2098" y="1258"/>
                      </a:cubicBezTo>
                      <a:cubicBezTo>
                        <a:pt x="0" y="4419"/>
                        <a:pt x="426" y="8613"/>
                        <a:pt x="1854" y="12079"/>
                      </a:cubicBezTo>
                      <a:cubicBezTo>
                        <a:pt x="2888" y="14662"/>
                        <a:pt x="5350" y="16455"/>
                        <a:pt x="8025" y="17215"/>
                      </a:cubicBezTo>
                      <a:cubicBezTo>
                        <a:pt x="9160" y="17532"/>
                        <a:pt x="10472" y="17723"/>
                        <a:pt x="11793" y="17723"/>
                      </a:cubicBezTo>
                      <a:cubicBezTo>
                        <a:pt x="13514" y="17723"/>
                        <a:pt x="15251" y="17399"/>
                        <a:pt x="16627" y="16607"/>
                      </a:cubicBezTo>
                      <a:cubicBezTo>
                        <a:pt x="19058" y="15179"/>
                        <a:pt x="20305" y="11896"/>
                        <a:pt x="20943" y="9252"/>
                      </a:cubicBezTo>
                      <a:cubicBezTo>
                        <a:pt x="21156" y="8431"/>
                        <a:pt x="21976" y="2382"/>
                        <a:pt x="21338" y="2018"/>
                      </a:cubicBezTo>
                      <a:cubicBezTo>
                        <a:pt x="18546" y="477"/>
                        <a:pt x="15088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40"/>
                <p:cNvSpPr/>
                <p:nvPr/>
              </p:nvSpPr>
              <p:spPr>
                <a:xfrm>
                  <a:off x="2378750" y="905225"/>
                  <a:ext cx="159600" cy="11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4681" extrusionOk="0">
                      <a:moveTo>
                        <a:pt x="973" y="0"/>
                      </a:moveTo>
                      <a:cubicBezTo>
                        <a:pt x="669" y="365"/>
                        <a:pt x="335" y="973"/>
                        <a:pt x="0" y="1368"/>
                      </a:cubicBezTo>
                      <a:cubicBezTo>
                        <a:pt x="1550" y="2432"/>
                        <a:pt x="3101" y="3830"/>
                        <a:pt x="4772" y="4681"/>
                      </a:cubicBezTo>
                      <a:cubicBezTo>
                        <a:pt x="5289" y="3982"/>
                        <a:pt x="6019" y="3344"/>
                        <a:pt x="6383" y="2584"/>
                      </a:cubicBezTo>
                      <a:cubicBezTo>
                        <a:pt x="5228" y="1611"/>
                        <a:pt x="2523" y="365"/>
                        <a:pt x="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40"/>
                <p:cNvSpPr/>
                <p:nvPr/>
              </p:nvSpPr>
              <p:spPr>
                <a:xfrm>
                  <a:off x="2473725" y="795800"/>
                  <a:ext cx="164175" cy="13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7" h="5350" extrusionOk="0">
                      <a:moveTo>
                        <a:pt x="1976" y="0"/>
                      </a:moveTo>
                      <a:lnTo>
                        <a:pt x="1" y="1976"/>
                      </a:lnTo>
                      <a:lnTo>
                        <a:pt x="4378" y="5350"/>
                      </a:lnTo>
                      <a:lnTo>
                        <a:pt x="6566" y="3678"/>
                      </a:lnTo>
                      <a:lnTo>
                        <a:pt x="197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40"/>
                <p:cNvSpPr/>
                <p:nvPr/>
              </p:nvSpPr>
              <p:spPr>
                <a:xfrm>
                  <a:off x="2579350" y="715250"/>
                  <a:ext cx="150500" cy="1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0" h="5897" extrusionOk="0">
                      <a:moveTo>
                        <a:pt x="2341" y="0"/>
                      </a:moveTo>
                      <a:lnTo>
                        <a:pt x="1" y="1611"/>
                      </a:lnTo>
                      <a:lnTo>
                        <a:pt x="3739" y="5897"/>
                      </a:lnTo>
                      <a:lnTo>
                        <a:pt x="6019" y="4620"/>
                      </a:lnTo>
                      <a:lnTo>
                        <a:pt x="23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40"/>
                <p:cNvSpPr/>
                <p:nvPr/>
              </p:nvSpPr>
              <p:spPr>
                <a:xfrm>
                  <a:off x="2703975" y="664325"/>
                  <a:ext cx="129975" cy="1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9" h="6111" extrusionOk="0">
                      <a:moveTo>
                        <a:pt x="2280" y="1"/>
                      </a:moveTo>
                      <a:lnTo>
                        <a:pt x="1" y="943"/>
                      </a:lnTo>
                      <a:lnTo>
                        <a:pt x="2706" y="6110"/>
                      </a:lnTo>
                      <a:lnTo>
                        <a:pt x="5198" y="5259"/>
                      </a:lnTo>
                      <a:lnTo>
                        <a:pt x="228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40"/>
                <p:cNvSpPr/>
                <p:nvPr/>
              </p:nvSpPr>
              <p:spPr>
                <a:xfrm>
                  <a:off x="2857475" y="635450"/>
                  <a:ext cx="93500" cy="1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6141" extrusionOk="0">
                      <a:moveTo>
                        <a:pt x="2189" y="1"/>
                      </a:moveTo>
                      <a:lnTo>
                        <a:pt x="1" y="487"/>
                      </a:lnTo>
                      <a:lnTo>
                        <a:pt x="1460" y="6141"/>
                      </a:lnTo>
                      <a:lnTo>
                        <a:pt x="3739" y="5685"/>
                      </a:lnTo>
                      <a:lnTo>
                        <a:pt x="218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40"/>
                <p:cNvSpPr/>
                <p:nvPr/>
              </p:nvSpPr>
              <p:spPr>
                <a:xfrm>
                  <a:off x="3010975" y="627850"/>
                  <a:ext cx="54750" cy="1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5928" extrusionOk="0">
                      <a:moveTo>
                        <a:pt x="1" y="1"/>
                      </a:moveTo>
                      <a:lnTo>
                        <a:pt x="1" y="5928"/>
                      </a:lnTo>
                      <a:lnTo>
                        <a:pt x="2189" y="5928"/>
                      </a:lnTo>
                      <a:lnTo>
                        <a:pt x="2189" y="30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40"/>
                <p:cNvSpPr/>
                <p:nvPr/>
              </p:nvSpPr>
              <p:spPr>
                <a:xfrm>
                  <a:off x="3128000" y="635450"/>
                  <a:ext cx="104125" cy="1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5" h="6141" extrusionOk="0">
                      <a:moveTo>
                        <a:pt x="1763" y="1"/>
                      </a:moveTo>
                      <a:lnTo>
                        <a:pt x="0" y="5624"/>
                      </a:lnTo>
                      <a:lnTo>
                        <a:pt x="2858" y="6141"/>
                      </a:lnTo>
                      <a:lnTo>
                        <a:pt x="4165" y="487"/>
                      </a:lnTo>
                      <a:lnTo>
                        <a:pt x="176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40"/>
                <p:cNvSpPr/>
                <p:nvPr/>
              </p:nvSpPr>
              <p:spPr>
                <a:xfrm>
                  <a:off x="3261750" y="674975"/>
                  <a:ext cx="12085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6080" extrusionOk="0">
                      <a:moveTo>
                        <a:pt x="2401" y="0"/>
                      </a:moveTo>
                      <a:lnTo>
                        <a:pt x="0" y="5137"/>
                      </a:lnTo>
                      <a:lnTo>
                        <a:pt x="2553" y="6079"/>
                      </a:lnTo>
                      <a:lnTo>
                        <a:pt x="4833" y="1064"/>
                      </a:lnTo>
                      <a:lnTo>
                        <a:pt x="240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40"/>
                <p:cNvSpPr/>
                <p:nvPr/>
              </p:nvSpPr>
              <p:spPr>
                <a:xfrm>
                  <a:off x="3373450" y="730450"/>
                  <a:ext cx="118550" cy="1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2" h="6049" extrusionOk="0">
                      <a:moveTo>
                        <a:pt x="2827" y="0"/>
                      </a:moveTo>
                      <a:lnTo>
                        <a:pt x="0" y="4894"/>
                      </a:lnTo>
                      <a:lnTo>
                        <a:pt x="1946" y="6049"/>
                      </a:lnTo>
                      <a:lnTo>
                        <a:pt x="4742" y="1368"/>
                      </a:lnTo>
                      <a:lnTo>
                        <a:pt x="28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40"/>
                <p:cNvSpPr/>
                <p:nvPr/>
              </p:nvSpPr>
              <p:spPr>
                <a:xfrm>
                  <a:off x="3477550" y="817075"/>
                  <a:ext cx="123875" cy="1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" h="5289" extrusionOk="0">
                      <a:moveTo>
                        <a:pt x="3283" y="0"/>
                      </a:moveTo>
                      <a:lnTo>
                        <a:pt x="0" y="3921"/>
                      </a:lnTo>
                      <a:lnTo>
                        <a:pt x="1581" y="5289"/>
                      </a:lnTo>
                      <a:lnTo>
                        <a:pt x="4955" y="1216"/>
                      </a:lnTo>
                      <a:lnTo>
                        <a:pt x="328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40"/>
                <p:cNvSpPr/>
                <p:nvPr/>
              </p:nvSpPr>
              <p:spPr>
                <a:xfrm>
                  <a:off x="3563425" y="929525"/>
                  <a:ext cx="127675" cy="10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" h="4074" extrusionOk="0">
                      <a:moveTo>
                        <a:pt x="3708" y="1"/>
                      </a:moveTo>
                      <a:lnTo>
                        <a:pt x="0" y="2189"/>
                      </a:lnTo>
                      <a:lnTo>
                        <a:pt x="1246" y="4074"/>
                      </a:lnTo>
                      <a:lnTo>
                        <a:pt x="5107" y="1308"/>
                      </a:lnTo>
                      <a:lnTo>
                        <a:pt x="3708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40"/>
                <p:cNvSpPr/>
                <p:nvPr/>
              </p:nvSpPr>
              <p:spPr>
                <a:xfrm>
                  <a:off x="2908400" y="837225"/>
                  <a:ext cx="263700" cy="2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8" h="11450" extrusionOk="0">
                      <a:moveTo>
                        <a:pt x="7074" y="1"/>
                      </a:moveTo>
                      <a:cubicBezTo>
                        <a:pt x="6525" y="1"/>
                        <a:pt x="5982" y="23"/>
                        <a:pt x="5471" y="45"/>
                      </a:cubicBezTo>
                      <a:cubicBezTo>
                        <a:pt x="4137" y="130"/>
                        <a:pt x="2697" y="507"/>
                        <a:pt x="1399" y="507"/>
                      </a:cubicBezTo>
                      <a:cubicBezTo>
                        <a:pt x="1307" y="507"/>
                        <a:pt x="1215" y="505"/>
                        <a:pt x="1125" y="501"/>
                      </a:cubicBezTo>
                      <a:lnTo>
                        <a:pt x="1125" y="501"/>
                      </a:lnTo>
                      <a:cubicBezTo>
                        <a:pt x="0" y="3510"/>
                        <a:pt x="1064" y="8495"/>
                        <a:pt x="3739" y="10501"/>
                      </a:cubicBezTo>
                      <a:cubicBezTo>
                        <a:pt x="4511" y="11091"/>
                        <a:pt x="5515" y="11449"/>
                        <a:pt x="6495" y="11449"/>
                      </a:cubicBezTo>
                      <a:cubicBezTo>
                        <a:pt x="6980" y="11449"/>
                        <a:pt x="7460" y="11361"/>
                        <a:pt x="7903" y="11170"/>
                      </a:cubicBezTo>
                      <a:cubicBezTo>
                        <a:pt x="9605" y="10471"/>
                        <a:pt x="10031" y="8769"/>
                        <a:pt x="10183" y="7067"/>
                      </a:cubicBezTo>
                      <a:cubicBezTo>
                        <a:pt x="10395" y="4817"/>
                        <a:pt x="10547" y="2416"/>
                        <a:pt x="9848" y="319"/>
                      </a:cubicBezTo>
                      <a:cubicBezTo>
                        <a:pt x="8999" y="68"/>
                        <a:pt x="8028" y="1"/>
                        <a:pt x="70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86" name="Google Shape;3486;p40"/>
              <p:cNvGrpSpPr/>
              <p:nvPr/>
            </p:nvGrpSpPr>
            <p:grpSpPr>
              <a:xfrm>
                <a:off x="139553" y="3122542"/>
                <a:ext cx="199521" cy="638794"/>
                <a:chOff x="3702475" y="1864200"/>
                <a:chExt cx="416450" cy="1194900"/>
              </a:xfrm>
            </p:grpSpPr>
            <p:sp>
              <p:nvSpPr>
                <p:cNvPr id="3487" name="Google Shape;3487;p40"/>
                <p:cNvSpPr/>
                <p:nvPr/>
              </p:nvSpPr>
              <p:spPr>
                <a:xfrm>
                  <a:off x="3882575" y="1864200"/>
                  <a:ext cx="177075" cy="50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3" h="20026" extrusionOk="0">
                      <a:moveTo>
                        <a:pt x="2158" y="0"/>
                      </a:moveTo>
                      <a:cubicBezTo>
                        <a:pt x="517" y="4408"/>
                        <a:pt x="0" y="9970"/>
                        <a:pt x="0" y="14681"/>
                      </a:cubicBezTo>
                      <a:cubicBezTo>
                        <a:pt x="0" y="16247"/>
                        <a:pt x="0" y="20026"/>
                        <a:pt x="2089" y="20026"/>
                      </a:cubicBezTo>
                      <a:cubicBezTo>
                        <a:pt x="2473" y="20026"/>
                        <a:pt x="2927" y="19898"/>
                        <a:pt x="3466" y="19605"/>
                      </a:cubicBezTo>
                      <a:cubicBezTo>
                        <a:pt x="7083" y="17599"/>
                        <a:pt x="3921" y="9241"/>
                        <a:pt x="3496" y="6262"/>
                      </a:cubicBezTo>
                      <a:cubicBezTo>
                        <a:pt x="3162" y="4012"/>
                        <a:pt x="2736" y="1854"/>
                        <a:pt x="21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40"/>
                <p:cNvSpPr/>
                <p:nvPr/>
              </p:nvSpPr>
              <p:spPr>
                <a:xfrm>
                  <a:off x="3702475" y="2394600"/>
                  <a:ext cx="126175" cy="5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" h="20880" extrusionOk="0">
                      <a:moveTo>
                        <a:pt x="2858" y="0"/>
                      </a:moveTo>
                      <a:lnTo>
                        <a:pt x="2858" y="0"/>
                      </a:lnTo>
                      <a:cubicBezTo>
                        <a:pt x="1095" y="1247"/>
                        <a:pt x="730" y="5988"/>
                        <a:pt x="396" y="7934"/>
                      </a:cubicBezTo>
                      <a:cubicBezTo>
                        <a:pt x="1" y="10244"/>
                        <a:pt x="92" y="12554"/>
                        <a:pt x="122" y="14894"/>
                      </a:cubicBezTo>
                      <a:cubicBezTo>
                        <a:pt x="122" y="16511"/>
                        <a:pt x="301" y="20879"/>
                        <a:pt x="2233" y="20879"/>
                      </a:cubicBezTo>
                      <a:cubicBezTo>
                        <a:pt x="2553" y="20879"/>
                        <a:pt x="2921" y="20759"/>
                        <a:pt x="3344" y="20487"/>
                      </a:cubicBezTo>
                      <a:cubicBezTo>
                        <a:pt x="5046" y="19393"/>
                        <a:pt x="4651" y="15988"/>
                        <a:pt x="4621" y="14104"/>
                      </a:cubicBezTo>
                      <a:cubicBezTo>
                        <a:pt x="4590" y="11429"/>
                        <a:pt x="4195" y="8693"/>
                        <a:pt x="3800" y="6079"/>
                      </a:cubicBezTo>
                      <a:cubicBezTo>
                        <a:pt x="3496" y="4165"/>
                        <a:pt x="2402" y="1946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40"/>
                <p:cNvSpPr/>
                <p:nvPr/>
              </p:nvSpPr>
              <p:spPr>
                <a:xfrm>
                  <a:off x="3954750" y="2569375"/>
                  <a:ext cx="164175" cy="4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7" h="19589" extrusionOk="0">
                      <a:moveTo>
                        <a:pt x="3041" y="0"/>
                      </a:moveTo>
                      <a:cubicBezTo>
                        <a:pt x="1369" y="1976"/>
                        <a:pt x="1095" y="6657"/>
                        <a:pt x="852" y="9149"/>
                      </a:cubicBezTo>
                      <a:cubicBezTo>
                        <a:pt x="609" y="11520"/>
                        <a:pt x="1" y="14317"/>
                        <a:pt x="396" y="16688"/>
                      </a:cubicBezTo>
                      <a:cubicBezTo>
                        <a:pt x="635" y="18203"/>
                        <a:pt x="1974" y="19589"/>
                        <a:pt x="3219" y="19589"/>
                      </a:cubicBezTo>
                      <a:cubicBezTo>
                        <a:pt x="3871" y="19589"/>
                        <a:pt x="4497" y="19208"/>
                        <a:pt x="4925" y="18268"/>
                      </a:cubicBezTo>
                      <a:cubicBezTo>
                        <a:pt x="6566" y="14681"/>
                        <a:pt x="3892" y="9636"/>
                        <a:pt x="3496" y="6140"/>
                      </a:cubicBezTo>
                      <a:cubicBezTo>
                        <a:pt x="3284" y="4408"/>
                        <a:pt x="3314" y="1551"/>
                        <a:pt x="3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90" name="Google Shape;3490;p40"/>
              <p:cNvGrpSpPr/>
              <p:nvPr/>
            </p:nvGrpSpPr>
            <p:grpSpPr>
              <a:xfrm rot="10800000">
                <a:off x="988091" y="764507"/>
                <a:ext cx="7385604" cy="3515620"/>
                <a:chOff x="166525" y="781450"/>
                <a:chExt cx="8838684" cy="4207300"/>
              </a:xfrm>
            </p:grpSpPr>
            <p:grpSp>
              <p:nvGrpSpPr>
                <p:cNvPr id="3491" name="Google Shape;3491;p40"/>
                <p:cNvGrpSpPr/>
                <p:nvPr/>
              </p:nvGrpSpPr>
              <p:grpSpPr>
                <a:xfrm rot="10800000" flipH="1">
                  <a:off x="166525" y="1133348"/>
                  <a:ext cx="8838684" cy="3855402"/>
                  <a:chOff x="90325" y="143925"/>
                  <a:chExt cx="8838684" cy="3855402"/>
                </a:xfrm>
              </p:grpSpPr>
              <p:sp>
                <p:nvSpPr>
                  <p:cNvPr id="3492" name="Google Shape;3492;p40"/>
                  <p:cNvSpPr/>
                  <p:nvPr/>
                </p:nvSpPr>
                <p:spPr>
                  <a:xfrm>
                    <a:off x="1402525" y="3130750"/>
                    <a:ext cx="98425" cy="10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4170" extrusionOk="0">
                        <a:moveTo>
                          <a:pt x="2102" y="0"/>
                        </a:moveTo>
                        <a:cubicBezTo>
                          <a:pt x="1768" y="467"/>
                          <a:pt x="1535" y="967"/>
                          <a:pt x="1301" y="1501"/>
                        </a:cubicBezTo>
                        <a:cubicBezTo>
                          <a:pt x="868" y="1468"/>
                          <a:pt x="434" y="1434"/>
                          <a:pt x="0" y="1401"/>
                        </a:cubicBezTo>
                        <a:lnTo>
                          <a:pt x="0" y="1401"/>
                        </a:lnTo>
                        <a:cubicBezTo>
                          <a:pt x="267" y="1701"/>
                          <a:pt x="634" y="1935"/>
                          <a:pt x="1001" y="2135"/>
                        </a:cubicBezTo>
                        <a:cubicBezTo>
                          <a:pt x="1001" y="2168"/>
                          <a:pt x="968" y="2202"/>
                          <a:pt x="968" y="2268"/>
                        </a:cubicBezTo>
                        <a:cubicBezTo>
                          <a:pt x="701" y="2835"/>
                          <a:pt x="367" y="3369"/>
                          <a:pt x="0" y="3869"/>
                        </a:cubicBezTo>
                        <a:lnTo>
                          <a:pt x="200" y="3869"/>
                        </a:lnTo>
                        <a:cubicBezTo>
                          <a:pt x="768" y="3469"/>
                          <a:pt x="1335" y="3136"/>
                          <a:pt x="1935" y="2802"/>
                        </a:cubicBezTo>
                        <a:cubicBezTo>
                          <a:pt x="2435" y="3202"/>
                          <a:pt x="2902" y="3636"/>
                          <a:pt x="3269" y="4170"/>
                        </a:cubicBezTo>
                        <a:cubicBezTo>
                          <a:pt x="3403" y="4070"/>
                          <a:pt x="3336" y="3869"/>
                          <a:pt x="3269" y="3736"/>
                        </a:cubicBezTo>
                        <a:cubicBezTo>
                          <a:pt x="3036" y="3302"/>
                          <a:pt x="2869" y="2835"/>
                          <a:pt x="2702" y="2402"/>
                        </a:cubicBezTo>
                        <a:cubicBezTo>
                          <a:pt x="3103" y="2168"/>
                          <a:pt x="3536" y="1968"/>
                          <a:pt x="3936" y="1801"/>
                        </a:cubicBezTo>
                        <a:cubicBezTo>
                          <a:pt x="3436" y="1735"/>
                          <a:pt x="2969" y="1668"/>
                          <a:pt x="2435" y="1635"/>
                        </a:cubicBezTo>
                        <a:cubicBezTo>
                          <a:pt x="2302" y="1101"/>
                          <a:pt x="2169" y="534"/>
                          <a:pt x="210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3" name="Google Shape;3493;p40"/>
                  <p:cNvSpPr/>
                  <p:nvPr/>
                </p:nvSpPr>
                <p:spPr>
                  <a:xfrm flipH="1">
                    <a:off x="8199759" y="1509629"/>
                    <a:ext cx="142378" cy="15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2503" extrusionOk="0">
                        <a:moveTo>
                          <a:pt x="1269" y="1"/>
                        </a:moveTo>
                        <a:cubicBezTo>
                          <a:pt x="1068" y="301"/>
                          <a:pt x="902" y="601"/>
                          <a:pt x="768" y="935"/>
                        </a:cubicBezTo>
                        <a:cubicBezTo>
                          <a:pt x="501" y="901"/>
                          <a:pt x="268" y="868"/>
                          <a:pt x="1" y="868"/>
                        </a:cubicBezTo>
                        <a:cubicBezTo>
                          <a:pt x="168" y="1035"/>
                          <a:pt x="401" y="1168"/>
                          <a:pt x="601" y="1302"/>
                        </a:cubicBezTo>
                        <a:cubicBezTo>
                          <a:pt x="601" y="1335"/>
                          <a:pt x="568" y="1335"/>
                          <a:pt x="568" y="1368"/>
                        </a:cubicBezTo>
                        <a:cubicBezTo>
                          <a:pt x="401" y="1702"/>
                          <a:pt x="201" y="2035"/>
                          <a:pt x="1" y="2336"/>
                        </a:cubicBezTo>
                        <a:lnTo>
                          <a:pt x="134" y="2336"/>
                        </a:lnTo>
                        <a:cubicBezTo>
                          <a:pt x="468" y="2102"/>
                          <a:pt x="802" y="1869"/>
                          <a:pt x="1168" y="1668"/>
                        </a:cubicBezTo>
                        <a:cubicBezTo>
                          <a:pt x="1469" y="1935"/>
                          <a:pt x="1736" y="2202"/>
                          <a:pt x="1969" y="2502"/>
                        </a:cubicBezTo>
                        <a:cubicBezTo>
                          <a:pt x="2036" y="2436"/>
                          <a:pt x="2002" y="2336"/>
                          <a:pt x="1969" y="2236"/>
                        </a:cubicBezTo>
                        <a:cubicBezTo>
                          <a:pt x="1836" y="2002"/>
                          <a:pt x="1702" y="1735"/>
                          <a:pt x="1602" y="1435"/>
                        </a:cubicBezTo>
                        <a:cubicBezTo>
                          <a:pt x="1869" y="1335"/>
                          <a:pt x="2102" y="1201"/>
                          <a:pt x="2369" y="1101"/>
                        </a:cubicBezTo>
                        <a:cubicBezTo>
                          <a:pt x="2069" y="1068"/>
                          <a:pt x="1769" y="1035"/>
                          <a:pt x="1469" y="1001"/>
                        </a:cubicBezTo>
                        <a:cubicBezTo>
                          <a:pt x="1369" y="668"/>
                          <a:pt x="1302" y="334"/>
                          <a:pt x="12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4" name="Google Shape;3494;p40"/>
                  <p:cNvSpPr/>
                  <p:nvPr/>
                </p:nvSpPr>
                <p:spPr>
                  <a:xfrm>
                    <a:off x="90325" y="2120125"/>
                    <a:ext cx="59250" cy="6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2470" extrusionOk="0">
                        <a:moveTo>
                          <a:pt x="1269" y="1"/>
                        </a:moveTo>
                        <a:cubicBezTo>
                          <a:pt x="1068" y="267"/>
                          <a:pt x="935" y="568"/>
                          <a:pt x="802" y="901"/>
                        </a:cubicBezTo>
                        <a:cubicBezTo>
                          <a:pt x="535" y="868"/>
                          <a:pt x="268" y="835"/>
                          <a:pt x="1" y="835"/>
                        </a:cubicBezTo>
                        <a:cubicBezTo>
                          <a:pt x="168" y="1001"/>
                          <a:pt x="401" y="1135"/>
                          <a:pt x="635" y="1268"/>
                        </a:cubicBezTo>
                        <a:cubicBezTo>
                          <a:pt x="601" y="1302"/>
                          <a:pt x="601" y="1302"/>
                          <a:pt x="601" y="1335"/>
                        </a:cubicBezTo>
                        <a:cubicBezTo>
                          <a:pt x="435" y="1668"/>
                          <a:pt x="234" y="2002"/>
                          <a:pt x="1" y="2302"/>
                        </a:cubicBezTo>
                        <a:lnTo>
                          <a:pt x="134" y="2302"/>
                        </a:lnTo>
                        <a:cubicBezTo>
                          <a:pt x="468" y="2069"/>
                          <a:pt x="835" y="1869"/>
                          <a:pt x="1168" y="1668"/>
                        </a:cubicBezTo>
                        <a:cubicBezTo>
                          <a:pt x="1469" y="1902"/>
                          <a:pt x="1769" y="2169"/>
                          <a:pt x="2002" y="2469"/>
                        </a:cubicBezTo>
                        <a:cubicBezTo>
                          <a:pt x="2069" y="2436"/>
                          <a:pt x="2036" y="2302"/>
                          <a:pt x="1969" y="2236"/>
                        </a:cubicBezTo>
                        <a:cubicBezTo>
                          <a:pt x="1836" y="1969"/>
                          <a:pt x="1736" y="1702"/>
                          <a:pt x="1635" y="1435"/>
                        </a:cubicBezTo>
                        <a:cubicBezTo>
                          <a:pt x="1869" y="1302"/>
                          <a:pt x="2136" y="1168"/>
                          <a:pt x="2369" y="1068"/>
                        </a:cubicBezTo>
                        <a:cubicBezTo>
                          <a:pt x="2069" y="1035"/>
                          <a:pt x="1769" y="1001"/>
                          <a:pt x="1469" y="968"/>
                        </a:cubicBezTo>
                        <a:cubicBezTo>
                          <a:pt x="1402" y="634"/>
                          <a:pt x="1335" y="301"/>
                          <a:pt x="12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5" name="Google Shape;3495;p40"/>
                  <p:cNvSpPr/>
                  <p:nvPr/>
                </p:nvSpPr>
                <p:spPr>
                  <a:xfrm flipH="1">
                    <a:off x="8877284" y="143925"/>
                    <a:ext cx="51725" cy="51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69" extrusionOk="0">
                        <a:moveTo>
                          <a:pt x="1034" y="1"/>
                        </a:moveTo>
                        <a:cubicBezTo>
                          <a:pt x="967" y="234"/>
                          <a:pt x="867" y="468"/>
                          <a:pt x="801" y="701"/>
                        </a:cubicBezTo>
                        <a:lnTo>
                          <a:pt x="0" y="701"/>
                        </a:lnTo>
                        <a:cubicBezTo>
                          <a:pt x="200" y="901"/>
                          <a:pt x="400" y="1068"/>
                          <a:pt x="634" y="1235"/>
                        </a:cubicBezTo>
                        <a:cubicBezTo>
                          <a:pt x="567" y="1435"/>
                          <a:pt x="500" y="1635"/>
                          <a:pt x="467" y="1835"/>
                        </a:cubicBezTo>
                        <a:cubicBezTo>
                          <a:pt x="634" y="1735"/>
                          <a:pt x="767" y="1569"/>
                          <a:pt x="901" y="1402"/>
                        </a:cubicBezTo>
                        <a:cubicBezTo>
                          <a:pt x="934" y="1435"/>
                          <a:pt x="934" y="1435"/>
                          <a:pt x="967" y="1435"/>
                        </a:cubicBezTo>
                        <a:cubicBezTo>
                          <a:pt x="1201" y="1635"/>
                          <a:pt x="1401" y="1835"/>
                          <a:pt x="1601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8"/>
                          <a:pt x="1301" y="1035"/>
                        </a:cubicBezTo>
                        <a:cubicBezTo>
                          <a:pt x="1535" y="835"/>
                          <a:pt x="1801" y="668"/>
                          <a:pt x="2068" y="534"/>
                        </a:cubicBezTo>
                        <a:cubicBezTo>
                          <a:pt x="2052" y="501"/>
                          <a:pt x="2018" y="493"/>
                          <a:pt x="1981" y="493"/>
                        </a:cubicBezTo>
                        <a:cubicBezTo>
                          <a:pt x="1943" y="493"/>
                          <a:pt x="1901" y="501"/>
                          <a:pt x="1868" y="501"/>
                        </a:cubicBezTo>
                        <a:cubicBezTo>
                          <a:pt x="1635" y="568"/>
                          <a:pt x="1434" y="635"/>
                          <a:pt x="1201" y="668"/>
                        </a:cubicBezTo>
                        <a:cubicBezTo>
                          <a:pt x="1134" y="434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6" name="Google Shape;3496;p40"/>
                  <p:cNvSpPr/>
                  <p:nvPr/>
                </p:nvSpPr>
                <p:spPr>
                  <a:xfrm>
                    <a:off x="2907925" y="1509637"/>
                    <a:ext cx="103425" cy="10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7" h="4304" extrusionOk="0">
                        <a:moveTo>
                          <a:pt x="2035" y="0"/>
                        </a:moveTo>
                        <a:cubicBezTo>
                          <a:pt x="1868" y="534"/>
                          <a:pt x="1735" y="801"/>
                          <a:pt x="1435" y="1268"/>
                        </a:cubicBezTo>
                        <a:cubicBezTo>
                          <a:pt x="1168" y="1735"/>
                          <a:pt x="534" y="2168"/>
                          <a:pt x="0" y="2302"/>
                        </a:cubicBezTo>
                        <a:cubicBezTo>
                          <a:pt x="400" y="2569"/>
                          <a:pt x="901" y="2769"/>
                          <a:pt x="1234" y="3102"/>
                        </a:cubicBezTo>
                        <a:cubicBezTo>
                          <a:pt x="1601" y="3436"/>
                          <a:pt x="1935" y="3869"/>
                          <a:pt x="2102" y="4303"/>
                        </a:cubicBezTo>
                        <a:cubicBezTo>
                          <a:pt x="2369" y="3469"/>
                          <a:pt x="3369" y="2735"/>
                          <a:pt x="4136" y="2368"/>
                        </a:cubicBezTo>
                        <a:cubicBezTo>
                          <a:pt x="3202" y="1801"/>
                          <a:pt x="2168" y="1101"/>
                          <a:pt x="203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7" name="Google Shape;3497;p40"/>
                  <p:cNvSpPr/>
                  <p:nvPr/>
                </p:nvSpPr>
                <p:spPr>
                  <a:xfrm>
                    <a:off x="5095340" y="3538715"/>
                    <a:ext cx="98376" cy="98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8" name="Google Shape;3498;p40"/>
                  <p:cNvSpPr/>
                  <p:nvPr/>
                </p:nvSpPr>
                <p:spPr>
                  <a:xfrm>
                    <a:off x="4939110" y="1067851"/>
                    <a:ext cx="51725" cy="5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2070" extrusionOk="0">
                        <a:moveTo>
                          <a:pt x="1034" y="1"/>
                        </a:moveTo>
                        <a:cubicBezTo>
                          <a:pt x="968" y="234"/>
                          <a:pt x="868" y="468"/>
                          <a:pt x="801" y="701"/>
                        </a:cubicBezTo>
                        <a:cubicBezTo>
                          <a:pt x="623" y="701"/>
                          <a:pt x="445" y="716"/>
                          <a:pt x="267" y="716"/>
                        </a:cubicBezTo>
                        <a:cubicBezTo>
                          <a:pt x="178" y="716"/>
                          <a:pt x="89" y="713"/>
                          <a:pt x="0" y="701"/>
                        </a:cubicBezTo>
                        <a:lnTo>
                          <a:pt x="0" y="701"/>
                        </a:lnTo>
                        <a:cubicBezTo>
                          <a:pt x="201" y="902"/>
                          <a:pt x="401" y="1068"/>
                          <a:pt x="634" y="1235"/>
                        </a:cubicBezTo>
                        <a:cubicBezTo>
                          <a:pt x="567" y="1435"/>
                          <a:pt x="501" y="1635"/>
                          <a:pt x="467" y="1836"/>
                        </a:cubicBezTo>
                        <a:cubicBezTo>
                          <a:pt x="634" y="1735"/>
                          <a:pt x="768" y="1569"/>
                          <a:pt x="901" y="1435"/>
                        </a:cubicBezTo>
                        <a:cubicBezTo>
                          <a:pt x="934" y="1435"/>
                          <a:pt x="934" y="1435"/>
                          <a:pt x="968" y="1469"/>
                        </a:cubicBezTo>
                        <a:cubicBezTo>
                          <a:pt x="1201" y="1635"/>
                          <a:pt x="1435" y="1836"/>
                          <a:pt x="1635" y="2069"/>
                        </a:cubicBezTo>
                        <a:lnTo>
                          <a:pt x="1635" y="1969"/>
                        </a:lnTo>
                        <a:cubicBezTo>
                          <a:pt x="1501" y="1669"/>
                          <a:pt x="1401" y="1369"/>
                          <a:pt x="1301" y="1035"/>
                        </a:cubicBezTo>
                        <a:cubicBezTo>
                          <a:pt x="1535" y="868"/>
                          <a:pt x="1802" y="701"/>
                          <a:pt x="2069" y="568"/>
                        </a:cubicBezTo>
                        <a:cubicBezTo>
                          <a:pt x="2049" y="529"/>
                          <a:pt x="2007" y="513"/>
                          <a:pt x="1961" y="513"/>
                        </a:cubicBezTo>
                        <a:cubicBezTo>
                          <a:pt x="1929" y="513"/>
                          <a:pt x="1896" y="521"/>
                          <a:pt x="1868" y="535"/>
                        </a:cubicBezTo>
                        <a:cubicBezTo>
                          <a:pt x="1635" y="568"/>
                          <a:pt x="1435" y="635"/>
                          <a:pt x="1201" y="668"/>
                        </a:cubicBezTo>
                        <a:cubicBezTo>
                          <a:pt x="1135" y="435"/>
                          <a:pt x="1068" y="234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9" name="Google Shape;3499;p40"/>
                  <p:cNvSpPr/>
                  <p:nvPr/>
                </p:nvSpPr>
                <p:spPr>
                  <a:xfrm>
                    <a:off x="3502303" y="3937577"/>
                    <a:ext cx="59250" cy="6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0" h="2470" extrusionOk="0">
                        <a:moveTo>
                          <a:pt x="1269" y="1"/>
                        </a:moveTo>
                        <a:cubicBezTo>
                          <a:pt x="1068" y="267"/>
                          <a:pt x="935" y="568"/>
                          <a:pt x="802" y="901"/>
                        </a:cubicBezTo>
                        <a:cubicBezTo>
                          <a:pt x="535" y="868"/>
                          <a:pt x="268" y="835"/>
                          <a:pt x="1" y="835"/>
                        </a:cubicBezTo>
                        <a:cubicBezTo>
                          <a:pt x="168" y="1001"/>
                          <a:pt x="401" y="1135"/>
                          <a:pt x="635" y="1268"/>
                        </a:cubicBezTo>
                        <a:cubicBezTo>
                          <a:pt x="601" y="1302"/>
                          <a:pt x="601" y="1302"/>
                          <a:pt x="601" y="1335"/>
                        </a:cubicBezTo>
                        <a:cubicBezTo>
                          <a:pt x="435" y="1668"/>
                          <a:pt x="234" y="2002"/>
                          <a:pt x="1" y="2302"/>
                        </a:cubicBezTo>
                        <a:lnTo>
                          <a:pt x="134" y="2302"/>
                        </a:lnTo>
                        <a:cubicBezTo>
                          <a:pt x="468" y="2069"/>
                          <a:pt x="835" y="1869"/>
                          <a:pt x="1168" y="1668"/>
                        </a:cubicBezTo>
                        <a:cubicBezTo>
                          <a:pt x="1469" y="1902"/>
                          <a:pt x="1769" y="2169"/>
                          <a:pt x="2002" y="2469"/>
                        </a:cubicBezTo>
                        <a:cubicBezTo>
                          <a:pt x="2069" y="2436"/>
                          <a:pt x="2036" y="2302"/>
                          <a:pt x="1969" y="2236"/>
                        </a:cubicBezTo>
                        <a:cubicBezTo>
                          <a:pt x="1836" y="1969"/>
                          <a:pt x="1736" y="1702"/>
                          <a:pt x="1635" y="1435"/>
                        </a:cubicBezTo>
                        <a:cubicBezTo>
                          <a:pt x="1869" y="1302"/>
                          <a:pt x="2136" y="1168"/>
                          <a:pt x="2369" y="1068"/>
                        </a:cubicBezTo>
                        <a:cubicBezTo>
                          <a:pt x="2069" y="1035"/>
                          <a:pt x="1769" y="1001"/>
                          <a:pt x="1469" y="968"/>
                        </a:cubicBezTo>
                        <a:cubicBezTo>
                          <a:pt x="1402" y="634"/>
                          <a:pt x="1335" y="301"/>
                          <a:pt x="126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500" name="Google Shape;3500;p40"/>
                <p:cNvSpPr/>
                <p:nvPr/>
              </p:nvSpPr>
              <p:spPr>
                <a:xfrm rot="10800000" flipH="1">
                  <a:off x="8293150" y="781450"/>
                  <a:ext cx="51725" cy="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1" name="Google Shape;3501;p40"/>
                <p:cNvSpPr/>
                <p:nvPr/>
              </p:nvSpPr>
              <p:spPr>
                <a:xfrm rot="10800000" flipH="1">
                  <a:off x="6007150" y="1198958"/>
                  <a:ext cx="91439" cy="9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70" extrusionOk="0">
                      <a:moveTo>
                        <a:pt x="1034" y="1"/>
                      </a:moveTo>
                      <a:cubicBezTo>
                        <a:pt x="968" y="234"/>
                        <a:pt x="868" y="468"/>
                        <a:pt x="801" y="701"/>
                      </a:cubicBezTo>
                      <a:cubicBezTo>
                        <a:pt x="623" y="701"/>
                        <a:pt x="445" y="716"/>
                        <a:pt x="267" y="716"/>
                      </a:cubicBezTo>
                      <a:cubicBezTo>
                        <a:pt x="178" y="716"/>
                        <a:pt x="89" y="713"/>
                        <a:pt x="0" y="701"/>
                      </a:cubicBezTo>
                      <a:lnTo>
                        <a:pt x="0" y="701"/>
                      </a:lnTo>
                      <a:cubicBezTo>
                        <a:pt x="201" y="902"/>
                        <a:pt x="401" y="1068"/>
                        <a:pt x="634" y="1235"/>
                      </a:cubicBezTo>
                      <a:cubicBezTo>
                        <a:pt x="567" y="1435"/>
                        <a:pt x="501" y="1635"/>
                        <a:pt x="467" y="1836"/>
                      </a:cubicBezTo>
                      <a:cubicBezTo>
                        <a:pt x="634" y="1735"/>
                        <a:pt x="768" y="1569"/>
                        <a:pt x="901" y="1435"/>
                      </a:cubicBezTo>
                      <a:cubicBezTo>
                        <a:pt x="934" y="1435"/>
                        <a:pt x="934" y="1435"/>
                        <a:pt x="968" y="1469"/>
                      </a:cubicBezTo>
                      <a:cubicBezTo>
                        <a:pt x="1201" y="1635"/>
                        <a:pt x="1435" y="1836"/>
                        <a:pt x="1635" y="2069"/>
                      </a:cubicBezTo>
                      <a:lnTo>
                        <a:pt x="1635" y="1969"/>
                      </a:lnTo>
                      <a:cubicBezTo>
                        <a:pt x="1501" y="1669"/>
                        <a:pt x="1401" y="1369"/>
                        <a:pt x="1301" y="1035"/>
                      </a:cubicBezTo>
                      <a:cubicBezTo>
                        <a:pt x="1535" y="868"/>
                        <a:pt x="1802" y="701"/>
                        <a:pt x="2069" y="568"/>
                      </a:cubicBezTo>
                      <a:cubicBezTo>
                        <a:pt x="2049" y="529"/>
                        <a:pt x="2007" y="513"/>
                        <a:pt x="1961" y="513"/>
                      </a:cubicBezTo>
                      <a:cubicBezTo>
                        <a:pt x="1929" y="513"/>
                        <a:pt x="1896" y="521"/>
                        <a:pt x="1868" y="535"/>
                      </a:cubicBezTo>
                      <a:cubicBezTo>
                        <a:pt x="1635" y="568"/>
                        <a:pt x="1435" y="635"/>
                        <a:pt x="1201" y="668"/>
                      </a:cubicBezTo>
                      <a:cubicBezTo>
                        <a:pt x="1135" y="435"/>
                        <a:pt x="1068" y="234"/>
                        <a:pt x="10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02" name="Google Shape;3502;p40"/>
              <p:cNvSpPr/>
              <p:nvPr/>
            </p:nvSpPr>
            <p:spPr>
              <a:xfrm>
                <a:off x="4093850" y="4669050"/>
                <a:ext cx="768896" cy="259714"/>
              </a:xfrm>
              <a:custGeom>
                <a:avLst/>
                <a:gdLst/>
                <a:ahLst/>
                <a:cxnLst/>
                <a:rect l="l" t="t" r="r" b="b"/>
                <a:pathLst>
                  <a:path w="43893" h="14826" extrusionOk="0">
                    <a:moveTo>
                      <a:pt x="1483" y="1"/>
                    </a:moveTo>
                    <a:cubicBezTo>
                      <a:pt x="992" y="1"/>
                      <a:pt x="498" y="15"/>
                      <a:pt x="1" y="41"/>
                    </a:cubicBezTo>
                    <a:cubicBezTo>
                      <a:pt x="335" y="3415"/>
                      <a:pt x="1126" y="7336"/>
                      <a:pt x="4743" y="8674"/>
                    </a:cubicBezTo>
                    <a:cubicBezTo>
                      <a:pt x="8512" y="10042"/>
                      <a:pt x="12706" y="9890"/>
                      <a:pt x="16445" y="11227"/>
                    </a:cubicBezTo>
                    <a:cubicBezTo>
                      <a:pt x="18390" y="11926"/>
                      <a:pt x="20305" y="13112"/>
                      <a:pt x="22159" y="13750"/>
                    </a:cubicBezTo>
                    <a:cubicBezTo>
                      <a:pt x="22429" y="14533"/>
                      <a:pt x="23087" y="14825"/>
                      <a:pt x="23924" y="14825"/>
                    </a:cubicBezTo>
                    <a:cubicBezTo>
                      <a:pt x="26009" y="14825"/>
                      <a:pt x="29203" y="13007"/>
                      <a:pt x="30245" y="12443"/>
                    </a:cubicBezTo>
                    <a:cubicBezTo>
                      <a:pt x="35473" y="9646"/>
                      <a:pt x="39242" y="5817"/>
                      <a:pt x="43892" y="2321"/>
                    </a:cubicBezTo>
                    <a:lnTo>
                      <a:pt x="43892" y="2321"/>
                    </a:lnTo>
                    <a:cubicBezTo>
                      <a:pt x="40701" y="2807"/>
                      <a:pt x="37570" y="3415"/>
                      <a:pt x="34439" y="4662"/>
                    </a:cubicBezTo>
                    <a:cubicBezTo>
                      <a:pt x="29850" y="6455"/>
                      <a:pt x="26202" y="9829"/>
                      <a:pt x="22159" y="12504"/>
                    </a:cubicBezTo>
                    <a:cubicBezTo>
                      <a:pt x="19697" y="7944"/>
                      <a:pt x="14257" y="4236"/>
                      <a:pt x="9728" y="1865"/>
                    </a:cubicBezTo>
                    <a:cubicBezTo>
                      <a:pt x="7106" y="490"/>
                      <a:pt x="4352" y="1"/>
                      <a:pt x="1483" y="1"/>
                    </a:cubicBezTo>
                    <a:close/>
                  </a:path>
                </a:pathLst>
              </a:custGeom>
              <a:solidFill>
                <a:srgbClr val="5BB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03" name="Google Shape;3503;p40"/>
              <p:cNvGrpSpPr/>
              <p:nvPr/>
            </p:nvGrpSpPr>
            <p:grpSpPr>
              <a:xfrm>
                <a:off x="540801" y="4139706"/>
                <a:ext cx="1028977" cy="947752"/>
                <a:chOff x="548175" y="3691725"/>
                <a:chExt cx="990925" cy="1044125"/>
              </a:xfrm>
            </p:grpSpPr>
            <p:sp>
              <p:nvSpPr>
                <p:cNvPr id="3504" name="Google Shape;3504;p40"/>
                <p:cNvSpPr/>
                <p:nvPr/>
              </p:nvSpPr>
              <p:spPr>
                <a:xfrm>
                  <a:off x="803500" y="3747200"/>
                  <a:ext cx="5245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983" fill="none" extrusionOk="0">
                      <a:moveTo>
                        <a:pt x="2097" y="0"/>
                      </a:moveTo>
                      <a:cubicBezTo>
                        <a:pt x="1733" y="760"/>
                        <a:pt x="1307" y="1490"/>
                        <a:pt x="881" y="2250"/>
                      </a:cubicBezTo>
                      <a:cubicBezTo>
                        <a:pt x="578" y="2827"/>
                        <a:pt x="213" y="3374"/>
                        <a:pt x="0" y="398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5" name="Google Shape;3505;p40"/>
                <p:cNvSpPr/>
                <p:nvPr/>
              </p:nvSpPr>
              <p:spPr>
                <a:xfrm>
                  <a:off x="773850" y="3864975"/>
                  <a:ext cx="5855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3983" fill="none" extrusionOk="0">
                      <a:moveTo>
                        <a:pt x="2341" y="1"/>
                      </a:moveTo>
                      <a:cubicBezTo>
                        <a:pt x="2067" y="700"/>
                        <a:pt x="1490" y="1308"/>
                        <a:pt x="1186" y="2007"/>
                      </a:cubicBezTo>
                      <a:cubicBezTo>
                        <a:pt x="852" y="2706"/>
                        <a:pt x="517" y="3436"/>
                        <a:pt x="1" y="398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6" name="Google Shape;3506;p40"/>
                <p:cNvSpPr/>
                <p:nvPr/>
              </p:nvSpPr>
              <p:spPr>
                <a:xfrm>
                  <a:off x="712300" y="3923500"/>
                  <a:ext cx="380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2584" fill="none" extrusionOk="0">
                      <a:moveTo>
                        <a:pt x="1520" y="0"/>
                      </a:moveTo>
                      <a:cubicBezTo>
                        <a:pt x="1216" y="487"/>
                        <a:pt x="1034" y="1034"/>
                        <a:pt x="700" y="1520"/>
                      </a:cubicBezTo>
                      <a:cubicBezTo>
                        <a:pt x="456" y="1885"/>
                        <a:pt x="244" y="2219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7" name="Google Shape;3507;p40"/>
                <p:cNvSpPr/>
                <p:nvPr/>
              </p:nvSpPr>
              <p:spPr>
                <a:xfrm>
                  <a:off x="718375" y="3829275"/>
                  <a:ext cx="4107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2584" fill="none" extrusionOk="0">
                      <a:moveTo>
                        <a:pt x="1642" y="0"/>
                      </a:moveTo>
                      <a:cubicBezTo>
                        <a:pt x="1034" y="851"/>
                        <a:pt x="487" y="1702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8" name="Google Shape;3508;p40"/>
                <p:cNvSpPr/>
                <p:nvPr/>
              </p:nvSpPr>
              <p:spPr>
                <a:xfrm>
                  <a:off x="621125" y="3993400"/>
                  <a:ext cx="266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129" fill="none" extrusionOk="0">
                      <a:moveTo>
                        <a:pt x="1064" y="1"/>
                      </a:moveTo>
                      <a:cubicBezTo>
                        <a:pt x="1003" y="335"/>
                        <a:pt x="699" y="761"/>
                        <a:pt x="517" y="1065"/>
                      </a:cubicBezTo>
                      <a:cubicBezTo>
                        <a:pt x="365" y="1429"/>
                        <a:pt x="182" y="1764"/>
                        <a:pt x="0" y="212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9" name="Google Shape;3509;p40"/>
                <p:cNvSpPr/>
                <p:nvPr/>
              </p:nvSpPr>
              <p:spPr>
                <a:xfrm>
                  <a:off x="662150" y="4043550"/>
                  <a:ext cx="32700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342" fill="none" extrusionOk="0">
                      <a:moveTo>
                        <a:pt x="1307" y="1"/>
                      </a:moveTo>
                      <a:cubicBezTo>
                        <a:pt x="1034" y="487"/>
                        <a:pt x="578" y="882"/>
                        <a:pt x="396" y="1399"/>
                      </a:cubicBezTo>
                      <a:cubicBezTo>
                        <a:pt x="274" y="1703"/>
                        <a:pt x="244" y="2098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0" name="Google Shape;3510;p40"/>
                <p:cNvSpPr/>
                <p:nvPr/>
              </p:nvSpPr>
              <p:spPr>
                <a:xfrm>
                  <a:off x="726750" y="4043550"/>
                  <a:ext cx="44075" cy="6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06" fill="none" extrusionOk="0">
                      <a:moveTo>
                        <a:pt x="1763" y="1"/>
                      </a:moveTo>
                      <a:cubicBezTo>
                        <a:pt x="973" y="761"/>
                        <a:pt x="426" y="1703"/>
                        <a:pt x="0" y="27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1" name="Google Shape;3511;p40"/>
                <p:cNvSpPr/>
                <p:nvPr/>
              </p:nvSpPr>
              <p:spPr>
                <a:xfrm>
                  <a:off x="827050" y="3955400"/>
                  <a:ext cx="433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2707" fill="none" extrusionOk="0">
                      <a:moveTo>
                        <a:pt x="1733" y="1"/>
                      </a:moveTo>
                      <a:cubicBezTo>
                        <a:pt x="1307" y="487"/>
                        <a:pt x="851" y="1065"/>
                        <a:pt x="578" y="1673"/>
                      </a:cubicBezTo>
                      <a:cubicBezTo>
                        <a:pt x="487" y="1855"/>
                        <a:pt x="426" y="2068"/>
                        <a:pt x="304" y="2250"/>
                      </a:cubicBezTo>
                      <a:cubicBezTo>
                        <a:pt x="213" y="2402"/>
                        <a:pt x="0" y="2524"/>
                        <a:pt x="0" y="27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2" name="Google Shape;3512;p40"/>
                <p:cNvSpPr/>
                <p:nvPr/>
              </p:nvSpPr>
              <p:spPr>
                <a:xfrm>
                  <a:off x="908350" y="3835350"/>
                  <a:ext cx="4410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3040" fill="none" extrusionOk="0">
                      <a:moveTo>
                        <a:pt x="1764" y="0"/>
                      </a:moveTo>
                      <a:cubicBezTo>
                        <a:pt x="1399" y="699"/>
                        <a:pt x="1034" y="1429"/>
                        <a:pt x="700" y="2158"/>
                      </a:cubicBezTo>
                      <a:cubicBezTo>
                        <a:pt x="578" y="2462"/>
                        <a:pt x="457" y="3040"/>
                        <a:pt x="1" y="294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3" name="Google Shape;3513;p40"/>
                <p:cNvSpPr/>
                <p:nvPr/>
              </p:nvSpPr>
              <p:spPr>
                <a:xfrm>
                  <a:off x="901525" y="3764675"/>
                  <a:ext cx="50925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071" fill="none" extrusionOk="0">
                      <a:moveTo>
                        <a:pt x="2037" y="1"/>
                      </a:moveTo>
                      <a:cubicBezTo>
                        <a:pt x="1489" y="457"/>
                        <a:pt x="1155" y="1095"/>
                        <a:pt x="821" y="1703"/>
                      </a:cubicBezTo>
                      <a:cubicBezTo>
                        <a:pt x="608" y="2067"/>
                        <a:pt x="0" y="2645"/>
                        <a:pt x="61" y="307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4" name="Google Shape;3514;p40"/>
                <p:cNvSpPr/>
                <p:nvPr/>
              </p:nvSpPr>
              <p:spPr>
                <a:xfrm>
                  <a:off x="1008650" y="3762400"/>
                  <a:ext cx="2890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098" fill="none" extrusionOk="0">
                      <a:moveTo>
                        <a:pt x="1156" y="0"/>
                      </a:moveTo>
                      <a:cubicBezTo>
                        <a:pt x="882" y="456"/>
                        <a:pt x="487" y="882"/>
                        <a:pt x="305" y="1399"/>
                      </a:cubicBezTo>
                      <a:cubicBezTo>
                        <a:pt x="214" y="1611"/>
                        <a:pt x="183" y="1915"/>
                        <a:pt x="1" y="209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5" name="Google Shape;3515;p40"/>
                <p:cNvSpPr/>
                <p:nvPr/>
              </p:nvSpPr>
              <p:spPr>
                <a:xfrm>
                  <a:off x="1084650" y="3732750"/>
                  <a:ext cx="44100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464" fill="none" extrusionOk="0">
                      <a:moveTo>
                        <a:pt x="1763" y="1"/>
                      </a:moveTo>
                      <a:cubicBezTo>
                        <a:pt x="1551" y="487"/>
                        <a:pt x="1277" y="913"/>
                        <a:pt x="943" y="1308"/>
                      </a:cubicBezTo>
                      <a:cubicBezTo>
                        <a:pt x="608" y="1703"/>
                        <a:pt x="396" y="2098"/>
                        <a:pt x="0" y="24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6" name="Google Shape;3516;p40"/>
                <p:cNvSpPr/>
                <p:nvPr/>
              </p:nvSpPr>
              <p:spPr>
                <a:xfrm>
                  <a:off x="1155325" y="3762400"/>
                  <a:ext cx="38000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977" fill="none" extrusionOk="0">
                      <a:moveTo>
                        <a:pt x="1520" y="0"/>
                      </a:moveTo>
                      <a:cubicBezTo>
                        <a:pt x="1216" y="365"/>
                        <a:pt x="942" y="791"/>
                        <a:pt x="639" y="1155"/>
                      </a:cubicBezTo>
                      <a:cubicBezTo>
                        <a:pt x="426" y="1429"/>
                        <a:pt x="183" y="1672"/>
                        <a:pt x="0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7" name="Google Shape;3517;p40"/>
                <p:cNvSpPr/>
                <p:nvPr/>
              </p:nvSpPr>
              <p:spPr>
                <a:xfrm>
                  <a:off x="969900" y="3993400"/>
                  <a:ext cx="44100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50" fill="none" extrusionOk="0">
                      <a:moveTo>
                        <a:pt x="1764" y="1"/>
                      </a:moveTo>
                      <a:cubicBezTo>
                        <a:pt x="1520" y="274"/>
                        <a:pt x="1216" y="548"/>
                        <a:pt x="1034" y="852"/>
                      </a:cubicBezTo>
                      <a:cubicBezTo>
                        <a:pt x="943" y="1065"/>
                        <a:pt x="852" y="1186"/>
                        <a:pt x="730" y="1368"/>
                      </a:cubicBezTo>
                      <a:cubicBezTo>
                        <a:pt x="487" y="1642"/>
                        <a:pt x="244" y="1946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8" name="Google Shape;3518;p40"/>
                <p:cNvSpPr/>
                <p:nvPr/>
              </p:nvSpPr>
              <p:spPr>
                <a:xfrm>
                  <a:off x="929625" y="3917425"/>
                  <a:ext cx="43350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2584" fill="none" extrusionOk="0">
                      <a:moveTo>
                        <a:pt x="1733" y="0"/>
                      </a:moveTo>
                      <a:cubicBezTo>
                        <a:pt x="1217" y="882"/>
                        <a:pt x="730" y="1854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9" name="Google Shape;3519;p40"/>
                <p:cNvSpPr/>
                <p:nvPr/>
              </p:nvSpPr>
              <p:spPr>
                <a:xfrm>
                  <a:off x="847550" y="4061025"/>
                  <a:ext cx="4030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2251" fill="none" extrusionOk="0">
                      <a:moveTo>
                        <a:pt x="1612" y="1"/>
                      </a:moveTo>
                      <a:cubicBezTo>
                        <a:pt x="974" y="700"/>
                        <a:pt x="487" y="1429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0" name="Google Shape;3520;p40"/>
                <p:cNvSpPr/>
                <p:nvPr/>
              </p:nvSpPr>
              <p:spPr>
                <a:xfrm>
                  <a:off x="750300" y="4169700"/>
                  <a:ext cx="50175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585" fill="none" extrusionOk="0">
                      <a:moveTo>
                        <a:pt x="2006" y="0"/>
                      </a:moveTo>
                      <a:cubicBezTo>
                        <a:pt x="1307" y="852"/>
                        <a:pt x="791" y="1824"/>
                        <a:pt x="0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1" name="Google Shape;3521;p40"/>
                <p:cNvSpPr/>
                <p:nvPr/>
              </p:nvSpPr>
              <p:spPr>
                <a:xfrm>
                  <a:off x="747250" y="4114225"/>
                  <a:ext cx="3270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855" fill="none" extrusionOk="0">
                      <a:moveTo>
                        <a:pt x="1308" y="1"/>
                      </a:moveTo>
                      <a:cubicBezTo>
                        <a:pt x="913" y="639"/>
                        <a:pt x="517" y="1308"/>
                        <a:pt x="1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2" name="Google Shape;3522;p40"/>
                <p:cNvSpPr/>
                <p:nvPr/>
              </p:nvSpPr>
              <p:spPr>
                <a:xfrm>
                  <a:off x="641625" y="4222900"/>
                  <a:ext cx="3575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2098" fill="none" extrusionOk="0">
                      <a:moveTo>
                        <a:pt x="1429" y="0"/>
                      </a:moveTo>
                      <a:cubicBezTo>
                        <a:pt x="1399" y="182"/>
                        <a:pt x="1004" y="699"/>
                        <a:pt x="913" y="821"/>
                      </a:cubicBezTo>
                      <a:cubicBezTo>
                        <a:pt x="791" y="973"/>
                        <a:pt x="639" y="1125"/>
                        <a:pt x="517" y="1277"/>
                      </a:cubicBezTo>
                      <a:cubicBezTo>
                        <a:pt x="335" y="1520"/>
                        <a:pt x="62" y="1763"/>
                        <a:pt x="1" y="209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3" name="Google Shape;3523;p40"/>
                <p:cNvSpPr/>
                <p:nvPr/>
              </p:nvSpPr>
              <p:spPr>
                <a:xfrm>
                  <a:off x="615800" y="4169700"/>
                  <a:ext cx="4637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2220" fill="none" extrusionOk="0">
                      <a:moveTo>
                        <a:pt x="1854" y="0"/>
                      </a:moveTo>
                      <a:cubicBezTo>
                        <a:pt x="973" y="517"/>
                        <a:pt x="699" y="1551"/>
                        <a:pt x="0" y="22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4" name="Google Shape;3524;p40"/>
                <p:cNvSpPr/>
                <p:nvPr/>
              </p:nvSpPr>
              <p:spPr>
                <a:xfrm>
                  <a:off x="589200" y="4114225"/>
                  <a:ext cx="3195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855" fill="none" extrusionOk="0">
                      <a:moveTo>
                        <a:pt x="1277" y="1"/>
                      </a:moveTo>
                      <a:cubicBezTo>
                        <a:pt x="973" y="456"/>
                        <a:pt x="669" y="943"/>
                        <a:pt x="335" y="1399"/>
                      </a:cubicBezTo>
                      <a:cubicBezTo>
                        <a:pt x="244" y="1551"/>
                        <a:pt x="122" y="1733"/>
                        <a:pt x="0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5" name="Google Shape;3525;p40"/>
                <p:cNvSpPr/>
                <p:nvPr/>
              </p:nvSpPr>
              <p:spPr>
                <a:xfrm>
                  <a:off x="630225" y="3855875"/>
                  <a:ext cx="3195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2007" fill="none" extrusionOk="0">
                      <a:moveTo>
                        <a:pt x="1277" y="0"/>
                      </a:moveTo>
                      <a:cubicBezTo>
                        <a:pt x="913" y="365"/>
                        <a:pt x="487" y="760"/>
                        <a:pt x="305" y="1246"/>
                      </a:cubicBezTo>
                      <a:cubicBezTo>
                        <a:pt x="214" y="1459"/>
                        <a:pt x="31" y="1763"/>
                        <a:pt x="1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6" name="Google Shape;3526;p40"/>
                <p:cNvSpPr/>
                <p:nvPr/>
              </p:nvSpPr>
              <p:spPr>
                <a:xfrm>
                  <a:off x="756375" y="3756325"/>
                  <a:ext cx="2890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56" fill="none" extrusionOk="0">
                      <a:moveTo>
                        <a:pt x="1156" y="0"/>
                      </a:moveTo>
                      <a:cubicBezTo>
                        <a:pt x="608" y="243"/>
                        <a:pt x="244" y="639"/>
                        <a:pt x="0" y="11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7" name="Google Shape;3527;p40"/>
                <p:cNvSpPr/>
                <p:nvPr/>
              </p:nvSpPr>
              <p:spPr>
                <a:xfrm>
                  <a:off x="565650" y="3982000"/>
                  <a:ext cx="266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643" fill="none" extrusionOk="0">
                      <a:moveTo>
                        <a:pt x="1064" y="1"/>
                      </a:moveTo>
                      <a:cubicBezTo>
                        <a:pt x="760" y="305"/>
                        <a:pt x="426" y="669"/>
                        <a:pt x="243" y="1065"/>
                      </a:cubicBezTo>
                      <a:cubicBezTo>
                        <a:pt x="152" y="1247"/>
                        <a:pt x="91" y="1460"/>
                        <a:pt x="0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8" name="Google Shape;3528;p40"/>
                <p:cNvSpPr/>
                <p:nvPr/>
              </p:nvSpPr>
              <p:spPr>
                <a:xfrm>
                  <a:off x="548175" y="4222900"/>
                  <a:ext cx="266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733" fill="none" extrusionOk="0">
                      <a:moveTo>
                        <a:pt x="1064" y="0"/>
                      </a:moveTo>
                      <a:cubicBezTo>
                        <a:pt x="821" y="365"/>
                        <a:pt x="517" y="760"/>
                        <a:pt x="334" y="1155"/>
                      </a:cubicBezTo>
                      <a:cubicBezTo>
                        <a:pt x="274" y="1338"/>
                        <a:pt x="182" y="1702"/>
                        <a:pt x="0" y="173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9" name="Google Shape;3529;p40"/>
                <p:cNvSpPr/>
                <p:nvPr/>
              </p:nvSpPr>
              <p:spPr>
                <a:xfrm>
                  <a:off x="583125" y="4278350"/>
                  <a:ext cx="26625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643" fill="none" extrusionOk="0">
                      <a:moveTo>
                        <a:pt x="1064" y="1"/>
                      </a:moveTo>
                      <a:cubicBezTo>
                        <a:pt x="730" y="335"/>
                        <a:pt x="487" y="700"/>
                        <a:pt x="304" y="1126"/>
                      </a:cubicBezTo>
                      <a:cubicBezTo>
                        <a:pt x="213" y="1278"/>
                        <a:pt x="152" y="1582"/>
                        <a:pt x="0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0" name="Google Shape;3530;p40"/>
                <p:cNvSpPr/>
                <p:nvPr/>
              </p:nvSpPr>
              <p:spPr>
                <a:xfrm>
                  <a:off x="621125" y="4322425"/>
                  <a:ext cx="5852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3406" fill="none" extrusionOk="0">
                      <a:moveTo>
                        <a:pt x="2341" y="1"/>
                      </a:moveTo>
                      <a:cubicBezTo>
                        <a:pt x="1824" y="578"/>
                        <a:pt x="1368" y="1247"/>
                        <a:pt x="973" y="1946"/>
                      </a:cubicBezTo>
                      <a:cubicBezTo>
                        <a:pt x="821" y="2220"/>
                        <a:pt x="669" y="2433"/>
                        <a:pt x="517" y="2706"/>
                      </a:cubicBezTo>
                      <a:cubicBezTo>
                        <a:pt x="334" y="2919"/>
                        <a:pt x="243" y="3223"/>
                        <a:pt x="0" y="340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1" name="Google Shape;3531;p40"/>
                <p:cNvSpPr/>
                <p:nvPr/>
              </p:nvSpPr>
              <p:spPr>
                <a:xfrm>
                  <a:off x="618075" y="4459975"/>
                  <a:ext cx="2662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764" fill="none" extrusionOk="0">
                      <a:moveTo>
                        <a:pt x="1064" y="1"/>
                      </a:moveTo>
                      <a:cubicBezTo>
                        <a:pt x="760" y="426"/>
                        <a:pt x="578" y="760"/>
                        <a:pt x="365" y="1216"/>
                      </a:cubicBezTo>
                      <a:cubicBezTo>
                        <a:pt x="304" y="1368"/>
                        <a:pt x="152" y="1642"/>
                        <a:pt x="0" y="17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2" name="Google Shape;3532;p40"/>
                <p:cNvSpPr/>
                <p:nvPr/>
              </p:nvSpPr>
              <p:spPr>
                <a:xfrm>
                  <a:off x="741925" y="4275325"/>
                  <a:ext cx="4107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2220" fill="none" extrusionOk="0">
                      <a:moveTo>
                        <a:pt x="1642" y="0"/>
                      </a:moveTo>
                      <a:cubicBezTo>
                        <a:pt x="1095" y="335"/>
                        <a:pt x="882" y="851"/>
                        <a:pt x="578" y="1368"/>
                      </a:cubicBezTo>
                      <a:cubicBezTo>
                        <a:pt x="426" y="1672"/>
                        <a:pt x="244" y="2037"/>
                        <a:pt x="1" y="22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3" name="Google Shape;3533;p40"/>
                <p:cNvSpPr/>
                <p:nvPr/>
              </p:nvSpPr>
              <p:spPr>
                <a:xfrm>
                  <a:off x="849850" y="4178825"/>
                  <a:ext cx="2660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642" fill="none" extrusionOk="0">
                      <a:moveTo>
                        <a:pt x="1064" y="0"/>
                      </a:moveTo>
                      <a:cubicBezTo>
                        <a:pt x="790" y="335"/>
                        <a:pt x="517" y="638"/>
                        <a:pt x="304" y="1034"/>
                      </a:cubicBezTo>
                      <a:cubicBezTo>
                        <a:pt x="183" y="1216"/>
                        <a:pt x="152" y="1459"/>
                        <a:pt x="0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4" name="Google Shape;3534;p40"/>
                <p:cNvSpPr/>
                <p:nvPr/>
              </p:nvSpPr>
              <p:spPr>
                <a:xfrm>
                  <a:off x="944075" y="4102075"/>
                  <a:ext cx="49400" cy="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2827" fill="none" extrusionOk="0">
                      <a:moveTo>
                        <a:pt x="1976" y="0"/>
                      </a:moveTo>
                      <a:cubicBezTo>
                        <a:pt x="1429" y="547"/>
                        <a:pt x="1003" y="1094"/>
                        <a:pt x="639" y="1794"/>
                      </a:cubicBezTo>
                      <a:cubicBezTo>
                        <a:pt x="456" y="2098"/>
                        <a:pt x="243" y="2553"/>
                        <a:pt x="0" y="282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5" name="Google Shape;3535;p40"/>
                <p:cNvSpPr/>
                <p:nvPr/>
              </p:nvSpPr>
              <p:spPr>
                <a:xfrm>
                  <a:off x="1052725" y="4013925"/>
                  <a:ext cx="349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2007" fill="none" extrusionOk="0">
                      <a:moveTo>
                        <a:pt x="1399" y="0"/>
                      </a:moveTo>
                      <a:cubicBezTo>
                        <a:pt x="943" y="456"/>
                        <a:pt x="609" y="851"/>
                        <a:pt x="335" y="1399"/>
                      </a:cubicBezTo>
                      <a:cubicBezTo>
                        <a:pt x="274" y="1490"/>
                        <a:pt x="274" y="1672"/>
                        <a:pt x="183" y="1763"/>
                      </a:cubicBezTo>
                      <a:cubicBezTo>
                        <a:pt x="122" y="1885"/>
                        <a:pt x="62" y="1885"/>
                        <a:pt x="1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6" name="Google Shape;3536;p40"/>
                <p:cNvSpPr/>
                <p:nvPr/>
              </p:nvSpPr>
              <p:spPr>
                <a:xfrm>
                  <a:off x="1149250" y="3899950"/>
                  <a:ext cx="349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2007" fill="none" extrusionOk="0">
                      <a:moveTo>
                        <a:pt x="1398" y="0"/>
                      </a:moveTo>
                      <a:cubicBezTo>
                        <a:pt x="1003" y="426"/>
                        <a:pt x="730" y="821"/>
                        <a:pt x="395" y="1307"/>
                      </a:cubicBezTo>
                      <a:cubicBezTo>
                        <a:pt x="243" y="1489"/>
                        <a:pt x="0" y="1733"/>
                        <a:pt x="0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7" name="Google Shape;3537;p40"/>
                <p:cNvSpPr/>
                <p:nvPr/>
              </p:nvSpPr>
              <p:spPr>
                <a:xfrm>
                  <a:off x="1102125" y="3879425"/>
                  <a:ext cx="26625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642" fill="none" extrusionOk="0">
                      <a:moveTo>
                        <a:pt x="1064" y="0"/>
                      </a:moveTo>
                      <a:cubicBezTo>
                        <a:pt x="730" y="183"/>
                        <a:pt x="517" y="699"/>
                        <a:pt x="304" y="1003"/>
                      </a:cubicBezTo>
                      <a:cubicBezTo>
                        <a:pt x="183" y="1186"/>
                        <a:pt x="31" y="1429"/>
                        <a:pt x="1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8" name="Google Shape;3538;p40"/>
                <p:cNvSpPr/>
                <p:nvPr/>
              </p:nvSpPr>
              <p:spPr>
                <a:xfrm>
                  <a:off x="972950" y="3697800"/>
                  <a:ext cx="387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764" fill="none" extrusionOk="0">
                      <a:moveTo>
                        <a:pt x="1550" y="1"/>
                      </a:moveTo>
                      <a:cubicBezTo>
                        <a:pt x="1186" y="426"/>
                        <a:pt x="851" y="791"/>
                        <a:pt x="487" y="1186"/>
                      </a:cubicBezTo>
                      <a:cubicBezTo>
                        <a:pt x="365" y="1308"/>
                        <a:pt x="61" y="1612"/>
                        <a:pt x="0" y="176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9" name="Google Shape;3539;p40"/>
                <p:cNvSpPr/>
                <p:nvPr/>
              </p:nvSpPr>
              <p:spPr>
                <a:xfrm>
                  <a:off x="908350" y="3691725"/>
                  <a:ext cx="205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43" fill="none" extrusionOk="0">
                      <a:moveTo>
                        <a:pt x="821" y="1"/>
                      </a:moveTo>
                      <a:cubicBezTo>
                        <a:pt x="457" y="213"/>
                        <a:pt x="122" y="517"/>
                        <a:pt x="1" y="94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0" name="Google Shape;3540;p40"/>
                <p:cNvSpPr/>
                <p:nvPr/>
              </p:nvSpPr>
              <p:spPr>
                <a:xfrm>
                  <a:off x="1207000" y="3779875"/>
                  <a:ext cx="3877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977" fill="none" extrusionOk="0">
                      <a:moveTo>
                        <a:pt x="1550" y="1"/>
                      </a:moveTo>
                      <a:cubicBezTo>
                        <a:pt x="1094" y="396"/>
                        <a:pt x="730" y="821"/>
                        <a:pt x="334" y="1277"/>
                      </a:cubicBezTo>
                      <a:cubicBezTo>
                        <a:pt x="182" y="1490"/>
                        <a:pt x="0" y="1703"/>
                        <a:pt x="31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1" name="Google Shape;3541;p40"/>
                <p:cNvSpPr/>
                <p:nvPr/>
              </p:nvSpPr>
              <p:spPr>
                <a:xfrm>
                  <a:off x="1275375" y="3814825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fill="none" extrusionOk="0">
                      <a:moveTo>
                        <a:pt x="1521" y="1"/>
                      </a:moveTo>
                      <a:cubicBezTo>
                        <a:pt x="1125" y="61"/>
                        <a:pt x="852" y="609"/>
                        <a:pt x="639" y="882"/>
                      </a:cubicBezTo>
                      <a:cubicBezTo>
                        <a:pt x="457" y="1065"/>
                        <a:pt x="214" y="1368"/>
                        <a:pt x="1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2" name="Google Shape;3542;p40"/>
                <p:cNvSpPr/>
                <p:nvPr/>
              </p:nvSpPr>
              <p:spPr>
                <a:xfrm>
                  <a:off x="1322500" y="3858900"/>
                  <a:ext cx="58525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463" fill="none" extrusionOk="0">
                      <a:moveTo>
                        <a:pt x="2341" y="1"/>
                      </a:moveTo>
                      <a:cubicBezTo>
                        <a:pt x="1976" y="274"/>
                        <a:pt x="1520" y="578"/>
                        <a:pt x="1246" y="943"/>
                      </a:cubicBezTo>
                      <a:cubicBezTo>
                        <a:pt x="1095" y="1125"/>
                        <a:pt x="973" y="1338"/>
                        <a:pt x="791" y="1520"/>
                      </a:cubicBezTo>
                      <a:cubicBezTo>
                        <a:pt x="547" y="1824"/>
                        <a:pt x="243" y="2128"/>
                        <a:pt x="0" y="24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3" name="Google Shape;3543;p40"/>
                <p:cNvSpPr/>
                <p:nvPr/>
              </p:nvSpPr>
              <p:spPr>
                <a:xfrm>
                  <a:off x="1325525" y="3944000"/>
                  <a:ext cx="66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2919" fill="none" extrusionOk="0">
                      <a:moveTo>
                        <a:pt x="2676" y="1"/>
                      </a:moveTo>
                      <a:cubicBezTo>
                        <a:pt x="2159" y="609"/>
                        <a:pt x="1673" y="1308"/>
                        <a:pt x="1034" y="1855"/>
                      </a:cubicBezTo>
                      <a:cubicBezTo>
                        <a:pt x="670" y="2159"/>
                        <a:pt x="335" y="2585"/>
                        <a:pt x="1" y="29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4" name="Google Shape;3544;p40"/>
                <p:cNvSpPr/>
                <p:nvPr/>
              </p:nvSpPr>
              <p:spPr>
                <a:xfrm>
                  <a:off x="1407600" y="3958450"/>
                  <a:ext cx="3802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764" fill="none" extrusionOk="0">
                      <a:moveTo>
                        <a:pt x="1520" y="0"/>
                      </a:moveTo>
                      <a:cubicBezTo>
                        <a:pt x="1004" y="578"/>
                        <a:pt x="609" y="1307"/>
                        <a:pt x="1" y="17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5" name="Google Shape;3545;p40"/>
                <p:cNvSpPr/>
                <p:nvPr/>
              </p:nvSpPr>
              <p:spPr>
                <a:xfrm>
                  <a:off x="1242700" y="3970600"/>
                  <a:ext cx="44100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20" fill="none" extrusionOk="0">
                      <a:moveTo>
                        <a:pt x="1764" y="1"/>
                      </a:moveTo>
                      <a:cubicBezTo>
                        <a:pt x="1308" y="274"/>
                        <a:pt x="1034" y="791"/>
                        <a:pt x="791" y="1277"/>
                      </a:cubicBezTo>
                      <a:cubicBezTo>
                        <a:pt x="578" y="1612"/>
                        <a:pt x="274" y="1885"/>
                        <a:pt x="1" y="22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6" name="Google Shape;3546;p40"/>
                <p:cNvSpPr/>
                <p:nvPr/>
              </p:nvSpPr>
              <p:spPr>
                <a:xfrm>
                  <a:off x="1178875" y="3944000"/>
                  <a:ext cx="494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342" fill="none" extrusionOk="0">
                      <a:moveTo>
                        <a:pt x="1976" y="1"/>
                      </a:moveTo>
                      <a:cubicBezTo>
                        <a:pt x="1520" y="487"/>
                        <a:pt x="1034" y="974"/>
                        <a:pt x="639" y="1521"/>
                      </a:cubicBezTo>
                      <a:cubicBezTo>
                        <a:pt x="456" y="1764"/>
                        <a:pt x="92" y="2068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7" name="Google Shape;3547;p40"/>
                <p:cNvSpPr/>
                <p:nvPr/>
              </p:nvSpPr>
              <p:spPr>
                <a:xfrm>
                  <a:off x="1117325" y="4076225"/>
                  <a:ext cx="41050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977" fill="none" extrusionOk="0">
                      <a:moveTo>
                        <a:pt x="1642" y="1"/>
                      </a:moveTo>
                      <a:cubicBezTo>
                        <a:pt x="1186" y="396"/>
                        <a:pt x="943" y="882"/>
                        <a:pt x="548" y="1308"/>
                      </a:cubicBezTo>
                      <a:cubicBezTo>
                        <a:pt x="365" y="1521"/>
                        <a:pt x="183" y="1764"/>
                        <a:pt x="0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8" name="Google Shape;3548;p40"/>
                <p:cNvSpPr/>
                <p:nvPr/>
              </p:nvSpPr>
              <p:spPr>
                <a:xfrm>
                  <a:off x="1198625" y="4084600"/>
                  <a:ext cx="4182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2007" fill="none" extrusionOk="0">
                      <a:moveTo>
                        <a:pt x="1673" y="0"/>
                      </a:moveTo>
                      <a:cubicBezTo>
                        <a:pt x="1308" y="456"/>
                        <a:pt x="1004" y="912"/>
                        <a:pt x="639" y="1338"/>
                      </a:cubicBezTo>
                      <a:cubicBezTo>
                        <a:pt x="457" y="1520"/>
                        <a:pt x="274" y="1915"/>
                        <a:pt x="1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9" name="Google Shape;3549;p40"/>
                <p:cNvSpPr/>
                <p:nvPr/>
              </p:nvSpPr>
              <p:spPr>
                <a:xfrm>
                  <a:off x="1295900" y="4064075"/>
                  <a:ext cx="4105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2007" fill="none" extrusionOk="0">
                      <a:moveTo>
                        <a:pt x="1642" y="0"/>
                      </a:moveTo>
                      <a:cubicBezTo>
                        <a:pt x="1247" y="487"/>
                        <a:pt x="821" y="912"/>
                        <a:pt x="456" y="1429"/>
                      </a:cubicBezTo>
                      <a:cubicBezTo>
                        <a:pt x="335" y="1611"/>
                        <a:pt x="183" y="1946"/>
                        <a:pt x="0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0" name="Google Shape;3550;p40"/>
                <p:cNvSpPr/>
                <p:nvPr/>
              </p:nvSpPr>
              <p:spPr>
                <a:xfrm>
                  <a:off x="1360500" y="4061025"/>
                  <a:ext cx="58525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463" fill="none" extrusionOk="0">
                      <a:moveTo>
                        <a:pt x="2341" y="1"/>
                      </a:moveTo>
                      <a:cubicBezTo>
                        <a:pt x="2006" y="214"/>
                        <a:pt x="1733" y="396"/>
                        <a:pt x="1489" y="730"/>
                      </a:cubicBezTo>
                      <a:cubicBezTo>
                        <a:pt x="1337" y="913"/>
                        <a:pt x="1216" y="1125"/>
                        <a:pt x="1064" y="1308"/>
                      </a:cubicBezTo>
                      <a:cubicBezTo>
                        <a:pt x="669" y="1703"/>
                        <a:pt x="304" y="2037"/>
                        <a:pt x="0" y="24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1" name="Google Shape;3551;p40"/>
                <p:cNvSpPr/>
                <p:nvPr/>
              </p:nvSpPr>
              <p:spPr>
                <a:xfrm>
                  <a:off x="1442550" y="4055725"/>
                  <a:ext cx="524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2341" fill="none" extrusionOk="0">
                      <a:moveTo>
                        <a:pt x="2098" y="0"/>
                      </a:moveTo>
                      <a:cubicBezTo>
                        <a:pt x="1825" y="456"/>
                        <a:pt x="1399" y="851"/>
                        <a:pt x="1065" y="1277"/>
                      </a:cubicBezTo>
                      <a:cubicBezTo>
                        <a:pt x="761" y="1672"/>
                        <a:pt x="396" y="2037"/>
                        <a:pt x="1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2" name="Google Shape;3552;p40"/>
                <p:cNvSpPr/>
                <p:nvPr/>
              </p:nvSpPr>
              <p:spPr>
                <a:xfrm>
                  <a:off x="1448625" y="4149175"/>
                  <a:ext cx="4107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2342" fill="none" extrusionOk="0">
                      <a:moveTo>
                        <a:pt x="1642" y="1"/>
                      </a:moveTo>
                      <a:cubicBezTo>
                        <a:pt x="1186" y="852"/>
                        <a:pt x="396" y="1490"/>
                        <a:pt x="1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3" name="Google Shape;3553;p40"/>
                <p:cNvSpPr/>
                <p:nvPr/>
              </p:nvSpPr>
              <p:spPr>
                <a:xfrm>
                  <a:off x="1480550" y="4193250"/>
                  <a:ext cx="58550" cy="6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706" fill="none" extrusionOk="0">
                      <a:moveTo>
                        <a:pt x="2341" y="1"/>
                      </a:moveTo>
                      <a:cubicBezTo>
                        <a:pt x="1885" y="517"/>
                        <a:pt x="1490" y="1065"/>
                        <a:pt x="1064" y="1612"/>
                      </a:cubicBezTo>
                      <a:cubicBezTo>
                        <a:pt x="760" y="2007"/>
                        <a:pt x="365" y="2341"/>
                        <a:pt x="1" y="27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4" name="Google Shape;3554;p40"/>
                <p:cNvSpPr/>
                <p:nvPr/>
              </p:nvSpPr>
              <p:spPr>
                <a:xfrm>
                  <a:off x="1442550" y="4389300"/>
                  <a:ext cx="410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764" fill="none" extrusionOk="0">
                      <a:moveTo>
                        <a:pt x="1642" y="1"/>
                      </a:moveTo>
                      <a:cubicBezTo>
                        <a:pt x="1369" y="335"/>
                        <a:pt x="973" y="517"/>
                        <a:pt x="700" y="852"/>
                      </a:cubicBezTo>
                      <a:cubicBezTo>
                        <a:pt x="457" y="1156"/>
                        <a:pt x="244" y="1490"/>
                        <a:pt x="1" y="176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5" name="Google Shape;3555;p40"/>
                <p:cNvSpPr/>
                <p:nvPr/>
              </p:nvSpPr>
              <p:spPr>
                <a:xfrm>
                  <a:off x="1392400" y="4501000"/>
                  <a:ext cx="501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007" fill="none" extrusionOk="0">
                      <a:moveTo>
                        <a:pt x="2007" y="1"/>
                      </a:moveTo>
                      <a:cubicBezTo>
                        <a:pt x="1581" y="426"/>
                        <a:pt x="1217" y="882"/>
                        <a:pt x="821" y="1308"/>
                      </a:cubicBezTo>
                      <a:cubicBezTo>
                        <a:pt x="578" y="1551"/>
                        <a:pt x="244" y="1733"/>
                        <a:pt x="1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6" name="Google Shape;3556;p40"/>
                <p:cNvSpPr/>
                <p:nvPr/>
              </p:nvSpPr>
              <p:spPr>
                <a:xfrm>
                  <a:off x="1474475" y="4295850"/>
                  <a:ext cx="3802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885" fill="none" extrusionOk="0">
                      <a:moveTo>
                        <a:pt x="1520" y="0"/>
                      </a:moveTo>
                      <a:cubicBezTo>
                        <a:pt x="1216" y="365"/>
                        <a:pt x="912" y="699"/>
                        <a:pt x="639" y="1094"/>
                      </a:cubicBezTo>
                      <a:cubicBezTo>
                        <a:pt x="426" y="1368"/>
                        <a:pt x="274" y="1641"/>
                        <a:pt x="0" y="188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7" name="Google Shape;3557;p40"/>
                <p:cNvSpPr/>
                <p:nvPr/>
              </p:nvSpPr>
              <p:spPr>
                <a:xfrm>
                  <a:off x="1515500" y="4105100"/>
                  <a:ext cx="23600" cy="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187" fill="none" extrusionOk="0">
                      <a:moveTo>
                        <a:pt x="943" y="1"/>
                      </a:moveTo>
                      <a:cubicBezTo>
                        <a:pt x="457" y="274"/>
                        <a:pt x="122" y="639"/>
                        <a:pt x="1" y="118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8" name="Google Shape;3558;p40"/>
                <p:cNvSpPr/>
                <p:nvPr/>
              </p:nvSpPr>
              <p:spPr>
                <a:xfrm>
                  <a:off x="1351375" y="4281400"/>
                  <a:ext cx="615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19" fill="none" extrusionOk="0">
                      <a:moveTo>
                        <a:pt x="2462" y="1"/>
                      </a:moveTo>
                      <a:cubicBezTo>
                        <a:pt x="2128" y="274"/>
                        <a:pt x="1702" y="548"/>
                        <a:pt x="1429" y="943"/>
                      </a:cubicBezTo>
                      <a:cubicBezTo>
                        <a:pt x="1247" y="1216"/>
                        <a:pt x="1064" y="1490"/>
                        <a:pt x="851" y="1764"/>
                      </a:cubicBezTo>
                      <a:cubicBezTo>
                        <a:pt x="578" y="2128"/>
                        <a:pt x="365" y="2645"/>
                        <a:pt x="0" y="29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9" name="Google Shape;3559;p40"/>
                <p:cNvSpPr/>
                <p:nvPr/>
              </p:nvSpPr>
              <p:spPr>
                <a:xfrm>
                  <a:off x="1333900" y="4199325"/>
                  <a:ext cx="4410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855" fill="none" extrusionOk="0">
                      <a:moveTo>
                        <a:pt x="1763" y="1"/>
                      </a:moveTo>
                      <a:cubicBezTo>
                        <a:pt x="1368" y="122"/>
                        <a:pt x="1094" y="700"/>
                        <a:pt x="821" y="1004"/>
                      </a:cubicBezTo>
                      <a:cubicBezTo>
                        <a:pt x="547" y="1277"/>
                        <a:pt x="304" y="1581"/>
                        <a:pt x="0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0" name="Google Shape;3560;p40"/>
                <p:cNvSpPr/>
                <p:nvPr/>
              </p:nvSpPr>
              <p:spPr>
                <a:xfrm>
                  <a:off x="1008650" y="4172750"/>
                  <a:ext cx="463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2341" fill="none" extrusionOk="0">
                      <a:moveTo>
                        <a:pt x="1855" y="0"/>
                      </a:moveTo>
                      <a:cubicBezTo>
                        <a:pt x="1277" y="790"/>
                        <a:pt x="670" y="1611"/>
                        <a:pt x="1" y="234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1" name="Google Shape;3561;p40"/>
                <p:cNvSpPr/>
                <p:nvPr/>
              </p:nvSpPr>
              <p:spPr>
                <a:xfrm>
                  <a:off x="1114275" y="4193250"/>
                  <a:ext cx="38025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643" fill="none" extrusionOk="0">
                      <a:moveTo>
                        <a:pt x="1521" y="1"/>
                      </a:moveTo>
                      <a:cubicBezTo>
                        <a:pt x="1095" y="213"/>
                        <a:pt x="670" y="548"/>
                        <a:pt x="396" y="973"/>
                      </a:cubicBezTo>
                      <a:cubicBezTo>
                        <a:pt x="244" y="1186"/>
                        <a:pt x="183" y="1460"/>
                        <a:pt x="1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2" name="Google Shape;3562;p40"/>
                <p:cNvSpPr/>
                <p:nvPr/>
              </p:nvSpPr>
              <p:spPr>
                <a:xfrm>
                  <a:off x="1216875" y="4187175"/>
                  <a:ext cx="3192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430" fill="none" extrusionOk="0">
                      <a:moveTo>
                        <a:pt x="1277" y="1"/>
                      </a:moveTo>
                      <a:cubicBezTo>
                        <a:pt x="912" y="335"/>
                        <a:pt x="547" y="517"/>
                        <a:pt x="335" y="943"/>
                      </a:cubicBezTo>
                      <a:cubicBezTo>
                        <a:pt x="243" y="1156"/>
                        <a:pt x="152" y="1247"/>
                        <a:pt x="0" y="142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3" name="Google Shape;3563;p40"/>
                <p:cNvSpPr/>
                <p:nvPr/>
              </p:nvSpPr>
              <p:spPr>
                <a:xfrm>
                  <a:off x="1286775" y="4178825"/>
                  <a:ext cx="441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733" fill="none" extrusionOk="0">
                      <a:moveTo>
                        <a:pt x="1764" y="0"/>
                      </a:moveTo>
                      <a:cubicBezTo>
                        <a:pt x="1186" y="487"/>
                        <a:pt x="457" y="1094"/>
                        <a:pt x="1" y="173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4" name="Google Shape;3564;p40"/>
                <p:cNvSpPr/>
                <p:nvPr/>
              </p:nvSpPr>
              <p:spPr>
                <a:xfrm>
                  <a:off x="1146200" y="4310275"/>
                  <a:ext cx="58525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585" fill="none" extrusionOk="0">
                      <a:moveTo>
                        <a:pt x="2341" y="1"/>
                      </a:moveTo>
                      <a:cubicBezTo>
                        <a:pt x="2037" y="92"/>
                        <a:pt x="1763" y="639"/>
                        <a:pt x="1611" y="852"/>
                      </a:cubicBezTo>
                      <a:cubicBezTo>
                        <a:pt x="1429" y="1064"/>
                        <a:pt x="1247" y="1247"/>
                        <a:pt x="1064" y="1429"/>
                      </a:cubicBezTo>
                      <a:cubicBezTo>
                        <a:pt x="669" y="1794"/>
                        <a:pt x="335" y="2189"/>
                        <a:pt x="0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5" name="Google Shape;3565;p40"/>
                <p:cNvSpPr/>
                <p:nvPr/>
              </p:nvSpPr>
              <p:spPr>
                <a:xfrm>
                  <a:off x="1102125" y="4286725"/>
                  <a:ext cx="50175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250" fill="none" extrusionOk="0">
                      <a:moveTo>
                        <a:pt x="2007" y="0"/>
                      </a:moveTo>
                      <a:cubicBezTo>
                        <a:pt x="1277" y="730"/>
                        <a:pt x="639" y="1490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6" name="Google Shape;3566;p40"/>
                <p:cNvSpPr/>
                <p:nvPr/>
              </p:nvSpPr>
              <p:spPr>
                <a:xfrm>
                  <a:off x="994225" y="4310275"/>
                  <a:ext cx="4942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007" fill="none" extrusionOk="0">
                      <a:moveTo>
                        <a:pt x="1976" y="1"/>
                      </a:moveTo>
                      <a:cubicBezTo>
                        <a:pt x="1551" y="426"/>
                        <a:pt x="1155" y="852"/>
                        <a:pt x="730" y="1247"/>
                      </a:cubicBezTo>
                      <a:cubicBezTo>
                        <a:pt x="487" y="1520"/>
                        <a:pt x="183" y="1703"/>
                        <a:pt x="0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7" name="Google Shape;3567;p40"/>
                <p:cNvSpPr/>
                <p:nvPr/>
              </p:nvSpPr>
              <p:spPr>
                <a:xfrm>
                  <a:off x="887825" y="4313325"/>
                  <a:ext cx="41075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520" fill="none" extrusionOk="0">
                      <a:moveTo>
                        <a:pt x="1642" y="0"/>
                      </a:moveTo>
                      <a:cubicBezTo>
                        <a:pt x="1308" y="335"/>
                        <a:pt x="974" y="699"/>
                        <a:pt x="639" y="1034"/>
                      </a:cubicBezTo>
                      <a:cubicBezTo>
                        <a:pt x="426" y="1216"/>
                        <a:pt x="214" y="1338"/>
                        <a:pt x="1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8" name="Google Shape;3568;p40"/>
                <p:cNvSpPr/>
                <p:nvPr/>
              </p:nvSpPr>
              <p:spPr>
                <a:xfrm>
                  <a:off x="882525" y="4234300"/>
                  <a:ext cx="41050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885" fill="none" extrusionOk="0">
                      <a:moveTo>
                        <a:pt x="1642" y="0"/>
                      </a:moveTo>
                      <a:cubicBezTo>
                        <a:pt x="1003" y="517"/>
                        <a:pt x="578" y="1307"/>
                        <a:pt x="0" y="188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9" name="Google Shape;3569;p40"/>
                <p:cNvSpPr/>
                <p:nvPr/>
              </p:nvSpPr>
              <p:spPr>
                <a:xfrm>
                  <a:off x="770800" y="4368800"/>
                  <a:ext cx="47150" cy="5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2128" fill="none" extrusionOk="0">
                      <a:moveTo>
                        <a:pt x="1886" y="0"/>
                      </a:moveTo>
                      <a:cubicBezTo>
                        <a:pt x="1399" y="426"/>
                        <a:pt x="974" y="882"/>
                        <a:pt x="579" y="1398"/>
                      </a:cubicBezTo>
                      <a:cubicBezTo>
                        <a:pt x="396" y="1641"/>
                        <a:pt x="244" y="1885"/>
                        <a:pt x="1" y="212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0" name="Google Shape;3570;p40"/>
                <p:cNvSpPr/>
                <p:nvPr/>
              </p:nvSpPr>
              <p:spPr>
                <a:xfrm>
                  <a:off x="723700" y="4483525"/>
                  <a:ext cx="4105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2007" fill="none" extrusionOk="0">
                      <a:moveTo>
                        <a:pt x="1642" y="1"/>
                      </a:moveTo>
                      <a:cubicBezTo>
                        <a:pt x="1277" y="426"/>
                        <a:pt x="943" y="791"/>
                        <a:pt x="700" y="1247"/>
                      </a:cubicBezTo>
                      <a:cubicBezTo>
                        <a:pt x="548" y="1551"/>
                        <a:pt x="274" y="1825"/>
                        <a:pt x="0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1" name="Google Shape;3571;p40"/>
                <p:cNvSpPr/>
                <p:nvPr/>
              </p:nvSpPr>
              <p:spPr>
                <a:xfrm>
                  <a:off x="709250" y="4583075"/>
                  <a:ext cx="319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521" fill="none" extrusionOk="0">
                      <a:moveTo>
                        <a:pt x="1278" y="1"/>
                      </a:moveTo>
                      <a:cubicBezTo>
                        <a:pt x="974" y="457"/>
                        <a:pt x="578" y="1338"/>
                        <a:pt x="1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2" name="Google Shape;3572;p40"/>
                <p:cNvSpPr/>
                <p:nvPr/>
              </p:nvSpPr>
              <p:spPr>
                <a:xfrm>
                  <a:off x="694825" y="4404500"/>
                  <a:ext cx="2055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156" fill="none" extrusionOk="0">
                      <a:moveTo>
                        <a:pt x="821" y="1"/>
                      </a:moveTo>
                      <a:cubicBezTo>
                        <a:pt x="456" y="335"/>
                        <a:pt x="335" y="821"/>
                        <a:pt x="0" y="115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3" name="Google Shape;3573;p40"/>
                <p:cNvSpPr/>
                <p:nvPr/>
              </p:nvSpPr>
              <p:spPr>
                <a:xfrm>
                  <a:off x="577050" y="4404500"/>
                  <a:ext cx="20525" cy="2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1065" fill="none" extrusionOk="0">
                      <a:moveTo>
                        <a:pt x="821" y="1"/>
                      </a:moveTo>
                      <a:cubicBezTo>
                        <a:pt x="517" y="335"/>
                        <a:pt x="304" y="730"/>
                        <a:pt x="0" y="106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4" name="Google Shape;3574;p40"/>
                <p:cNvSpPr/>
                <p:nvPr/>
              </p:nvSpPr>
              <p:spPr>
                <a:xfrm>
                  <a:off x="873400" y="4407550"/>
                  <a:ext cx="3802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2341" fill="none" extrusionOk="0">
                      <a:moveTo>
                        <a:pt x="1520" y="0"/>
                      </a:moveTo>
                      <a:cubicBezTo>
                        <a:pt x="1490" y="304"/>
                        <a:pt x="1095" y="699"/>
                        <a:pt x="943" y="943"/>
                      </a:cubicBezTo>
                      <a:cubicBezTo>
                        <a:pt x="821" y="1155"/>
                        <a:pt x="669" y="1338"/>
                        <a:pt x="548" y="1520"/>
                      </a:cubicBezTo>
                      <a:cubicBezTo>
                        <a:pt x="365" y="1733"/>
                        <a:pt x="31" y="2037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5" name="Google Shape;3575;p40"/>
                <p:cNvSpPr/>
                <p:nvPr/>
              </p:nvSpPr>
              <p:spPr>
                <a:xfrm>
                  <a:off x="955475" y="4421975"/>
                  <a:ext cx="5017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220" fill="none" extrusionOk="0">
                      <a:moveTo>
                        <a:pt x="2006" y="1"/>
                      </a:moveTo>
                      <a:cubicBezTo>
                        <a:pt x="1611" y="244"/>
                        <a:pt x="1398" y="335"/>
                        <a:pt x="1155" y="669"/>
                      </a:cubicBezTo>
                      <a:cubicBezTo>
                        <a:pt x="1034" y="882"/>
                        <a:pt x="912" y="1095"/>
                        <a:pt x="760" y="1277"/>
                      </a:cubicBezTo>
                      <a:cubicBezTo>
                        <a:pt x="517" y="1612"/>
                        <a:pt x="304" y="1946"/>
                        <a:pt x="0" y="22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6" name="Google Shape;3576;p40"/>
                <p:cNvSpPr/>
                <p:nvPr/>
              </p:nvSpPr>
              <p:spPr>
                <a:xfrm>
                  <a:off x="1084650" y="4415900"/>
                  <a:ext cx="2662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308" fill="none" extrusionOk="0">
                      <a:moveTo>
                        <a:pt x="1064" y="1"/>
                      </a:moveTo>
                      <a:cubicBezTo>
                        <a:pt x="730" y="365"/>
                        <a:pt x="152" y="821"/>
                        <a:pt x="0" y="130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7" name="Google Shape;3577;p40"/>
                <p:cNvSpPr/>
                <p:nvPr/>
              </p:nvSpPr>
              <p:spPr>
                <a:xfrm>
                  <a:off x="1122650" y="4451625"/>
                  <a:ext cx="441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341" fill="none" extrusionOk="0">
                      <a:moveTo>
                        <a:pt x="1763" y="0"/>
                      </a:moveTo>
                      <a:cubicBezTo>
                        <a:pt x="1368" y="517"/>
                        <a:pt x="1003" y="1094"/>
                        <a:pt x="578" y="1611"/>
                      </a:cubicBezTo>
                      <a:cubicBezTo>
                        <a:pt x="395" y="1854"/>
                        <a:pt x="243" y="2158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8" name="Google Shape;3578;p40"/>
                <p:cNvSpPr/>
                <p:nvPr/>
              </p:nvSpPr>
              <p:spPr>
                <a:xfrm>
                  <a:off x="1245750" y="4327750"/>
                  <a:ext cx="2965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308" fill="none" extrusionOk="0">
                      <a:moveTo>
                        <a:pt x="1186" y="1"/>
                      </a:moveTo>
                      <a:cubicBezTo>
                        <a:pt x="851" y="213"/>
                        <a:pt x="456" y="487"/>
                        <a:pt x="304" y="852"/>
                      </a:cubicBezTo>
                      <a:cubicBezTo>
                        <a:pt x="213" y="1034"/>
                        <a:pt x="183" y="1156"/>
                        <a:pt x="0" y="130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9" name="Google Shape;3579;p40"/>
                <p:cNvSpPr/>
                <p:nvPr/>
              </p:nvSpPr>
              <p:spPr>
                <a:xfrm>
                  <a:off x="1284500" y="4418950"/>
                  <a:ext cx="3195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764" fill="none" extrusionOk="0">
                      <a:moveTo>
                        <a:pt x="1277" y="0"/>
                      </a:moveTo>
                      <a:cubicBezTo>
                        <a:pt x="943" y="395"/>
                        <a:pt x="578" y="821"/>
                        <a:pt x="304" y="1246"/>
                      </a:cubicBezTo>
                      <a:cubicBezTo>
                        <a:pt x="183" y="1398"/>
                        <a:pt x="122" y="1611"/>
                        <a:pt x="0" y="17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0" name="Google Shape;3580;p40"/>
                <p:cNvSpPr/>
                <p:nvPr/>
              </p:nvSpPr>
              <p:spPr>
                <a:xfrm>
                  <a:off x="1292850" y="4507100"/>
                  <a:ext cx="35000" cy="4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976" fill="none" extrusionOk="0">
                      <a:moveTo>
                        <a:pt x="1399" y="0"/>
                      </a:moveTo>
                      <a:cubicBezTo>
                        <a:pt x="822" y="517"/>
                        <a:pt x="548" y="1398"/>
                        <a:pt x="1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1" name="Google Shape;3581;p40"/>
                <p:cNvSpPr/>
                <p:nvPr/>
              </p:nvSpPr>
              <p:spPr>
                <a:xfrm>
                  <a:off x="1257900" y="4627150"/>
                  <a:ext cx="4410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098" fill="none" extrusionOk="0">
                      <a:moveTo>
                        <a:pt x="1764" y="1"/>
                      </a:moveTo>
                      <a:cubicBezTo>
                        <a:pt x="1308" y="517"/>
                        <a:pt x="882" y="1034"/>
                        <a:pt x="457" y="1520"/>
                      </a:cubicBezTo>
                      <a:cubicBezTo>
                        <a:pt x="335" y="1672"/>
                        <a:pt x="31" y="1946"/>
                        <a:pt x="1" y="209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2" name="Google Shape;3582;p40"/>
                <p:cNvSpPr/>
                <p:nvPr/>
              </p:nvSpPr>
              <p:spPr>
                <a:xfrm>
                  <a:off x="1175825" y="4636275"/>
                  <a:ext cx="4107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977" fill="none" extrusionOk="0">
                      <a:moveTo>
                        <a:pt x="1642" y="0"/>
                      </a:moveTo>
                      <a:cubicBezTo>
                        <a:pt x="1156" y="304"/>
                        <a:pt x="852" y="791"/>
                        <a:pt x="578" y="1277"/>
                      </a:cubicBezTo>
                      <a:cubicBezTo>
                        <a:pt x="426" y="1550"/>
                        <a:pt x="214" y="1763"/>
                        <a:pt x="1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3" name="Google Shape;3583;p40"/>
                <p:cNvSpPr/>
                <p:nvPr/>
              </p:nvSpPr>
              <p:spPr>
                <a:xfrm>
                  <a:off x="1175825" y="4530650"/>
                  <a:ext cx="494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584" fill="none" extrusionOk="0">
                      <a:moveTo>
                        <a:pt x="1977" y="0"/>
                      </a:moveTo>
                      <a:cubicBezTo>
                        <a:pt x="1581" y="426"/>
                        <a:pt x="1156" y="943"/>
                        <a:pt x="822" y="1429"/>
                      </a:cubicBezTo>
                      <a:cubicBezTo>
                        <a:pt x="548" y="1824"/>
                        <a:pt x="305" y="2219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4" name="Google Shape;3584;p40"/>
                <p:cNvSpPr/>
                <p:nvPr/>
              </p:nvSpPr>
              <p:spPr>
                <a:xfrm>
                  <a:off x="1067175" y="4662100"/>
                  <a:ext cx="38025" cy="4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886" fill="none" extrusionOk="0">
                      <a:moveTo>
                        <a:pt x="1520" y="1"/>
                      </a:moveTo>
                      <a:cubicBezTo>
                        <a:pt x="1186" y="426"/>
                        <a:pt x="943" y="943"/>
                        <a:pt x="578" y="1308"/>
                      </a:cubicBezTo>
                      <a:cubicBezTo>
                        <a:pt x="395" y="1521"/>
                        <a:pt x="183" y="1703"/>
                        <a:pt x="0" y="188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5" name="Google Shape;3585;p40"/>
                <p:cNvSpPr/>
                <p:nvPr/>
              </p:nvSpPr>
              <p:spPr>
                <a:xfrm>
                  <a:off x="1105175" y="4697825"/>
                  <a:ext cx="327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521" fill="none" extrusionOk="0">
                      <a:moveTo>
                        <a:pt x="1307" y="0"/>
                      </a:moveTo>
                      <a:cubicBezTo>
                        <a:pt x="942" y="335"/>
                        <a:pt x="578" y="699"/>
                        <a:pt x="304" y="1125"/>
                      </a:cubicBezTo>
                      <a:cubicBezTo>
                        <a:pt x="243" y="1247"/>
                        <a:pt x="182" y="1490"/>
                        <a:pt x="0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6" name="Google Shape;3586;p40"/>
                <p:cNvSpPr/>
                <p:nvPr/>
              </p:nvSpPr>
              <p:spPr>
                <a:xfrm>
                  <a:off x="1061100" y="4556475"/>
                  <a:ext cx="349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764" fill="none" extrusionOk="0">
                      <a:moveTo>
                        <a:pt x="1398" y="1"/>
                      </a:moveTo>
                      <a:cubicBezTo>
                        <a:pt x="942" y="274"/>
                        <a:pt x="578" y="730"/>
                        <a:pt x="365" y="1247"/>
                      </a:cubicBezTo>
                      <a:cubicBezTo>
                        <a:pt x="304" y="1338"/>
                        <a:pt x="274" y="1460"/>
                        <a:pt x="213" y="1551"/>
                      </a:cubicBezTo>
                      <a:cubicBezTo>
                        <a:pt x="152" y="1642"/>
                        <a:pt x="31" y="1642"/>
                        <a:pt x="0" y="176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7" name="Google Shape;3587;p40"/>
                <p:cNvSpPr/>
                <p:nvPr/>
              </p:nvSpPr>
              <p:spPr>
                <a:xfrm>
                  <a:off x="923550" y="4653750"/>
                  <a:ext cx="41050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2220" fill="none" extrusionOk="0">
                      <a:moveTo>
                        <a:pt x="1642" y="0"/>
                      </a:moveTo>
                      <a:cubicBezTo>
                        <a:pt x="1277" y="487"/>
                        <a:pt x="912" y="1003"/>
                        <a:pt x="517" y="1520"/>
                      </a:cubicBezTo>
                      <a:cubicBezTo>
                        <a:pt x="365" y="1733"/>
                        <a:pt x="183" y="2007"/>
                        <a:pt x="1" y="22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8" name="Google Shape;3588;p40"/>
                <p:cNvSpPr/>
                <p:nvPr/>
              </p:nvSpPr>
              <p:spPr>
                <a:xfrm>
                  <a:off x="947100" y="4527600"/>
                  <a:ext cx="44100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20" fill="none" extrusionOk="0">
                      <a:moveTo>
                        <a:pt x="1764" y="1"/>
                      </a:moveTo>
                      <a:cubicBezTo>
                        <a:pt x="821" y="517"/>
                        <a:pt x="639" y="1490"/>
                        <a:pt x="1" y="22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9" name="Google Shape;3589;p40"/>
                <p:cNvSpPr/>
                <p:nvPr/>
              </p:nvSpPr>
              <p:spPr>
                <a:xfrm>
                  <a:off x="820975" y="4527600"/>
                  <a:ext cx="4940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2585" fill="none" extrusionOk="0">
                      <a:moveTo>
                        <a:pt x="1976" y="1"/>
                      </a:moveTo>
                      <a:cubicBezTo>
                        <a:pt x="1398" y="487"/>
                        <a:pt x="973" y="913"/>
                        <a:pt x="517" y="1521"/>
                      </a:cubicBezTo>
                      <a:cubicBezTo>
                        <a:pt x="274" y="1855"/>
                        <a:pt x="182" y="2220"/>
                        <a:pt x="0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0" name="Google Shape;3590;p40"/>
                <p:cNvSpPr/>
                <p:nvPr/>
              </p:nvSpPr>
              <p:spPr>
                <a:xfrm>
                  <a:off x="827050" y="4659825"/>
                  <a:ext cx="3802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855" fill="none" extrusionOk="0">
                      <a:moveTo>
                        <a:pt x="1520" y="1"/>
                      </a:moveTo>
                      <a:cubicBezTo>
                        <a:pt x="1125" y="365"/>
                        <a:pt x="608" y="730"/>
                        <a:pt x="335" y="1186"/>
                      </a:cubicBezTo>
                      <a:cubicBezTo>
                        <a:pt x="274" y="1308"/>
                        <a:pt x="243" y="1429"/>
                        <a:pt x="183" y="1520"/>
                      </a:cubicBezTo>
                      <a:cubicBezTo>
                        <a:pt x="122" y="1642"/>
                        <a:pt x="0" y="1703"/>
                        <a:pt x="0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1" name="Google Shape;3591;p40"/>
                <p:cNvSpPr/>
                <p:nvPr/>
              </p:nvSpPr>
              <p:spPr>
                <a:xfrm>
                  <a:off x="772325" y="4647675"/>
                  <a:ext cx="220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943" fill="none" extrusionOk="0">
                      <a:moveTo>
                        <a:pt x="882" y="0"/>
                      </a:moveTo>
                      <a:cubicBezTo>
                        <a:pt x="609" y="152"/>
                        <a:pt x="1" y="578"/>
                        <a:pt x="62" y="94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2" name="Google Shape;3592;p40"/>
                <p:cNvSpPr/>
                <p:nvPr/>
              </p:nvSpPr>
              <p:spPr>
                <a:xfrm>
                  <a:off x="988150" y="4682625"/>
                  <a:ext cx="28900" cy="3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551" fill="none" extrusionOk="0">
                      <a:moveTo>
                        <a:pt x="1155" y="0"/>
                      </a:moveTo>
                      <a:cubicBezTo>
                        <a:pt x="760" y="396"/>
                        <a:pt x="547" y="578"/>
                        <a:pt x="335" y="1034"/>
                      </a:cubicBezTo>
                      <a:cubicBezTo>
                        <a:pt x="274" y="1216"/>
                        <a:pt x="152" y="1429"/>
                        <a:pt x="0" y="155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3" name="Google Shape;3593;p40"/>
                <p:cNvSpPr/>
                <p:nvPr/>
              </p:nvSpPr>
              <p:spPr>
                <a:xfrm>
                  <a:off x="1357450" y="4407550"/>
                  <a:ext cx="235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399" fill="none" extrusionOk="0">
                      <a:moveTo>
                        <a:pt x="943" y="0"/>
                      </a:moveTo>
                      <a:cubicBezTo>
                        <a:pt x="669" y="304"/>
                        <a:pt x="426" y="639"/>
                        <a:pt x="213" y="973"/>
                      </a:cubicBezTo>
                      <a:cubicBezTo>
                        <a:pt x="122" y="1125"/>
                        <a:pt x="0" y="1246"/>
                        <a:pt x="0" y="139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4" name="Google Shape;3594;p40"/>
                <p:cNvSpPr/>
                <p:nvPr/>
              </p:nvSpPr>
              <p:spPr>
                <a:xfrm>
                  <a:off x="1349100" y="4603600"/>
                  <a:ext cx="1977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700" fill="none" extrusionOk="0">
                      <a:moveTo>
                        <a:pt x="790" y="0"/>
                      </a:moveTo>
                      <a:cubicBezTo>
                        <a:pt x="578" y="213"/>
                        <a:pt x="213" y="456"/>
                        <a:pt x="0" y="69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5" name="Google Shape;3595;p40"/>
                <p:cNvSpPr/>
                <p:nvPr/>
              </p:nvSpPr>
              <p:spPr>
                <a:xfrm>
                  <a:off x="1005238" y="3876000"/>
                  <a:ext cx="44100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50" fill="none" extrusionOk="0">
                      <a:moveTo>
                        <a:pt x="1764" y="1"/>
                      </a:moveTo>
                      <a:cubicBezTo>
                        <a:pt x="1520" y="274"/>
                        <a:pt x="1216" y="548"/>
                        <a:pt x="1034" y="852"/>
                      </a:cubicBezTo>
                      <a:cubicBezTo>
                        <a:pt x="943" y="1065"/>
                        <a:pt x="852" y="1186"/>
                        <a:pt x="730" y="1368"/>
                      </a:cubicBezTo>
                      <a:cubicBezTo>
                        <a:pt x="487" y="1642"/>
                        <a:pt x="244" y="1946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96" name="Google Shape;3596;p40"/>
              <p:cNvSpPr/>
              <p:nvPr/>
            </p:nvSpPr>
            <p:spPr>
              <a:xfrm rot="10800000" flipH="1">
                <a:off x="382116" y="4520191"/>
                <a:ext cx="55144" cy="58239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503" extrusionOk="0">
                    <a:moveTo>
                      <a:pt x="1269" y="1"/>
                    </a:moveTo>
                    <a:cubicBezTo>
                      <a:pt x="1068" y="301"/>
                      <a:pt x="902" y="601"/>
                      <a:pt x="768" y="935"/>
                    </a:cubicBezTo>
                    <a:cubicBezTo>
                      <a:pt x="501" y="901"/>
                      <a:pt x="268" y="868"/>
                      <a:pt x="1" y="868"/>
                    </a:cubicBezTo>
                    <a:cubicBezTo>
                      <a:pt x="168" y="1035"/>
                      <a:pt x="401" y="1168"/>
                      <a:pt x="601" y="1302"/>
                    </a:cubicBezTo>
                    <a:cubicBezTo>
                      <a:pt x="601" y="1335"/>
                      <a:pt x="568" y="1335"/>
                      <a:pt x="568" y="1368"/>
                    </a:cubicBezTo>
                    <a:cubicBezTo>
                      <a:pt x="401" y="1702"/>
                      <a:pt x="201" y="2035"/>
                      <a:pt x="1" y="2336"/>
                    </a:cubicBezTo>
                    <a:lnTo>
                      <a:pt x="134" y="2336"/>
                    </a:lnTo>
                    <a:cubicBezTo>
                      <a:pt x="468" y="2102"/>
                      <a:pt x="802" y="1869"/>
                      <a:pt x="1168" y="1668"/>
                    </a:cubicBezTo>
                    <a:cubicBezTo>
                      <a:pt x="1469" y="1935"/>
                      <a:pt x="1736" y="2202"/>
                      <a:pt x="1969" y="2502"/>
                    </a:cubicBezTo>
                    <a:cubicBezTo>
                      <a:pt x="2036" y="2436"/>
                      <a:pt x="2002" y="2336"/>
                      <a:pt x="1969" y="2236"/>
                    </a:cubicBezTo>
                    <a:cubicBezTo>
                      <a:pt x="1836" y="2002"/>
                      <a:pt x="1702" y="1735"/>
                      <a:pt x="1602" y="1435"/>
                    </a:cubicBezTo>
                    <a:cubicBezTo>
                      <a:pt x="1869" y="1335"/>
                      <a:pt x="2102" y="1201"/>
                      <a:pt x="2369" y="1101"/>
                    </a:cubicBezTo>
                    <a:cubicBezTo>
                      <a:pt x="2069" y="1068"/>
                      <a:pt x="1769" y="1035"/>
                      <a:pt x="1469" y="1001"/>
                    </a:cubicBezTo>
                    <a:cubicBezTo>
                      <a:pt x="1369" y="668"/>
                      <a:pt x="1302" y="334"/>
                      <a:pt x="1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40"/>
              <p:cNvSpPr/>
              <p:nvPr/>
            </p:nvSpPr>
            <p:spPr>
              <a:xfrm rot="-10019618">
                <a:off x="2315063" y="4379640"/>
                <a:ext cx="522142" cy="177466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94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936" y="1802"/>
                      <a:pt x="5504" y="4170"/>
                      <a:pt x="7539" y="6972"/>
                    </a:cubicBezTo>
                    <a:cubicBezTo>
                      <a:pt x="8006" y="7573"/>
                      <a:pt x="8473" y="8273"/>
                      <a:pt x="9240" y="8507"/>
                    </a:cubicBezTo>
                    <a:cubicBezTo>
                      <a:pt x="9040" y="7640"/>
                      <a:pt x="8640" y="6839"/>
                      <a:pt x="8040" y="6172"/>
                    </a:cubicBezTo>
                    <a:lnTo>
                      <a:pt x="8040" y="6172"/>
                    </a:lnTo>
                    <a:cubicBezTo>
                      <a:pt x="9941" y="6672"/>
                      <a:pt x="11475" y="8040"/>
                      <a:pt x="13076" y="9141"/>
                    </a:cubicBezTo>
                    <a:cubicBezTo>
                      <a:pt x="13287" y="9272"/>
                      <a:pt x="13519" y="9404"/>
                      <a:pt x="13755" y="9404"/>
                    </a:cubicBezTo>
                    <a:cubicBezTo>
                      <a:pt x="13818" y="9404"/>
                      <a:pt x="13881" y="9395"/>
                      <a:pt x="13944" y="9374"/>
                    </a:cubicBezTo>
                    <a:cubicBezTo>
                      <a:pt x="13944" y="8907"/>
                      <a:pt x="13610" y="8540"/>
                      <a:pt x="13310" y="8207"/>
                    </a:cubicBezTo>
                    <a:cubicBezTo>
                      <a:pt x="11509" y="6239"/>
                      <a:pt x="9674" y="4270"/>
                      <a:pt x="7506" y="2703"/>
                    </a:cubicBezTo>
                    <a:cubicBezTo>
                      <a:pt x="5371" y="1168"/>
                      <a:pt x="2669" y="13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98" name="Google Shape;3598;p40"/>
              <p:cNvGrpSpPr/>
              <p:nvPr/>
            </p:nvGrpSpPr>
            <p:grpSpPr>
              <a:xfrm>
                <a:off x="7921343" y="1311380"/>
                <a:ext cx="408955" cy="376720"/>
                <a:chOff x="548175" y="3691725"/>
                <a:chExt cx="990925" cy="1044125"/>
              </a:xfrm>
            </p:grpSpPr>
            <p:sp>
              <p:nvSpPr>
                <p:cNvPr id="3599" name="Google Shape;3599;p40"/>
                <p:cNvSpPr/>
                <p:nvPr/>
              </p:nvSpPr>
              <p:spPr>
                <a:xfrm>
                  <a:off x="803500" y="3747200"/>
                  <a:ext cx="5245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3983" fill="none" extrusionOk="0">
                      <a:moveTo>
                        <a:pt x="2097" y="0"/>
                      </a:moveTo>
                      <a:cubicBezTo>
                        <a:pt x="1733" y="760"/>
                        <a:pt x="1307" y="1490"/>
                        <a:pt x="881" y="2250"/>
                      </a:cubicBezTo>
                      <a:cubicBezTo>
                        <a:pt x="578" y="2827"/>
                        <a:pt x="213" y="3374"/>
                        <a:pt x="0" y="398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0" name="Google Shape;3600;p40"/>
                <p:cNvSpPr/>
                <p:nvPr/>
              </p:nvSpPr>
              <p:spPr>
                <a:xfrm>
                  <a:off x="773850" y="3864975"/>
                  <a:ext cx="58550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3983" fill="none" extrusionOk="0">
                      <a:moveTo>
                        <a:pt x="2341" y="1"/>
                      </a:moveTo>
                      <a:cubicBezTo>
                        <a:pt x="2067" y="700"/>
                        <a:pt x="1490" y="1308"/>
                        <a:pt x="1186" y="2007"/>
                      </a:cubicBezTo>
                      <a:cubicBezTo>
                        <a:pt x="852" y="2706"/>
                        <a:pt x="517" y="3436"/>
                        <a:pt x="1" y="398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1" name="Google Shape;3601;p40"/>
                <p:cNvSpPr/>
                <p:nvPr/>
              </p:nvSpPr>
              <p:spPr>
                <a:xfrm>
                  <a:off x="712300" y="3923500"/>
                  <a:ext cx="380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2584" fill="none" extrusionOk="0">
                      <a:moveTo>
                        <a:pt x="1520" y="0"/>
                      </a:moveTo>
                      <a:cubicBezTo>
                        <a:pt x="1216" y="487"/>
                        <a:pt x="1034" y="1034"/>
                        <a:pt x="700" y="1520"/>
                      </a:cubicBezTo>
                      <a:cubicBezTo>
                        <a:pt x="456" y="1885"/>
                        <a:pt x="244" y="2219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2" name="Google Shape;3602;p40"/>
                <p:cNvSpPr/>
                <p:nvPr/>
              </p:nvSpPr>
              <p:spPr>
                <a:xfrm>
                  <a:off x="718375" y="3829275"/>
                  <a:ext cx="4107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2584" fill="none" extrusionOk="0">
                      <a:moveTo>
                        <a:pt x="1642" y="0"/>
                      </a:moveTo>
                      <a:cubicBezTo>
                        <a:pt x="1034" y="851"/>
                        <a:pt x="487" y="1702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3" name="Google Shape;3603;p40"/>
                <p:cNvSpPr/>
                <p:nvPr/>
              </p:nvSpPr>
              <p:spPr>
                <a:xfrm>
                  <a:off x="621125" y="3993400"/>
                  <a:ext cx="266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129" fill="none" extrusionOk="0">
                      <a:moveTo>
                        <a:pt x="1064" y="1"/>
                      </a:moveTo>
                      <a:cubicBezTo>
                        <a:pt x="1003" y="335"/>
                        <a:pt x="699" y="761"/>
                        <a:pt x="517" y="1065"/>
                      </a:cubicBezTo>
                      <a:cubicBezTo>
                        <a:pt x="365" y="1429"/>
                        <a:pt x="182" y="1764"/>
                        <a:pt x="0" y="212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4" name="Google Shape;3604;p40"/>
                <p:cNvSpPr/>
                <p:nvPr/>
              </p:nvSpPr>
              <p:spPr>
                <a:xfrm>
                  <a:off x="662150" y="4043550"/>
                  <a:ext cx="32700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2342" fill="none" extrusionOk="0">
                      <a:moveTo>
                        <a:pt x="1307" y="1"/>
                      </a:moveTo>
                      <a:cubicBezTo>
                        <a:pt x="1034" y="487"/>
                        <a:pt x="578" y="882"/>
                        <a:pt x="396" y="1399"/>
                      </a:cubicBezTo>
                      <a:cubicBezTo>
                        <a:pt x="274" y="1703"/>
                        <a:pt x="244" y="2098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5" name="Google Shape;3605;p40"/>
                <p:cNvSpPr/>
                <p:nvPr/>
              </p:nvSpPr>
              <p:spPr>
                <a:xfrm>
                  <a:off x="726750" y="4043550"/>
                  <a:ext cx="44075" cy="6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06" fill="none" extrusionOk="0">
                      <a:moveTo>
                        <a:pt x="1763" y="1"/>
                      </a:moveTo>
                      <a:cubicBezTo>
                        <a:pt x="973" y="761"/>
                        <a:pt x="426" y="1703"/>
                        <a:pt x="0" y="27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6" name="Google Shape;3606;p40"/>
                <p:cNvSpPr/>
                <p:nvPr/>
              </p:nvSpPr>
              <p:spPr>
                <a:xfrm>
                  <a:off x="827050" y="3955400"/>
                  <a:ext cx="433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2707" fill="none" extrusionOk="0">
                      <a:moveTo>
                        <a:pt x="1733" y="1"/>
                      </a:moveTo>
                      <a:cubicBezTo>
                        <a:pt x="1307" y="487"/>
                        <a:pt x="851" y="1065"/>
                        <a:pt x="578" y="1673"/>
                      </a:cubicBezTo>
                      <a:cubicBezTo>
                        <a:pt x="487" y="1855"/>
                        <a:pt x="426" y="2068"/>
                        <a:pt x="304" y="2250"/>
                      </a:cubicBezTo>
                      <a:cubicBezTo>
                        <a:pt x="213" y="2402"/>
                        <a:pt x="0" y="2524"/>
                        <a:pt x="0" y="27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7" name="Google Shape;3607;p40"/>
                <p:cNvSpPr/>
                <p:nvPr/>
              </p:nvSpPr>
              <p:spPr>
                <a:xfrm>
                  <a:off x="908350" y="3835350"/>
                  <a:ext cx="4410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3040" fill="none" extrusionOk="0">
                      <a:moveTo>
                        <a:pt x="1764" y="0"/>
                      </a:moveTo>
                      <a:cubicBezTo>
                        <a:pt x="1399" y="699"/>
                        <a:pt x="1034" y="1429"/>
                        <a:pt x="700" y="2158"/>
                      </a:cubicBezTo>
                      <a:cubicBezTo>
                        <a:pt x="578" y="2462"/>
                        <a:pt x="457" y="3040"/>
                        <a:pt x="1" y="294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8" name="Google Shape;3608;p40"/>
                <p:cNvSpPr/>
                <p:nvPr/>
              </p:nvSpPr>
              <p:spPr>
                <a:xfrm>
                  <a:off x="901525" y="3764675"/>
                  <a:ext cx="50925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3071" fill="none" extrusionOk="0">
                      <a:moveTo>
                        <a:pt x="2037" y="1"/>
                      </a:moveTo>
                      <a:cubicBezTo>
                        <a:pt x="1489" y="457"/>
                        <a:pt x="1155" y="1095"/>
                        <a:pt x="821" y="1703"/>
                      </a:cubicBezTo>
                      <a:cubicBezTo>
                        <a:pt x="608" y="2067"/>
                        <a:pt x="0" y="2645"/>
                        <a:pt x="61" y="307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9" name="Google Shape;3609;p40"/>
                <p:cNvSpPr/>
                <p:nvPr/>
              </p:nvSpPr>
              <p:spPr>
                <a:xfrm>
                  <a:off x="1008650" y="3762400"/>
                  <a:ext cx="2890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098" fill="none" extrusionOk="0">
                      <a:moveTo>
                        <a:pt x="1156" y="0"/>
                      </a:moveTo>
                      <a:cubicBezTo>
                        <a:pt x="882" y="456"/>
                        <a:pt x="487" y="882"/>
                        <a:pt x="305" y="1399"/>
                      </a:cubicBezTo>
                      <a:cubicBezTo>
                        <a:pt x="214" y="1611"/>
                        <a:pt x="183" y="1915"/>
                        <a:pt x="1" y="209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0" name="Google Shape;3610;p40"/>
                <p:cNvSpPr/>
                <p:nvPr/>
              </p:nvSpPr>
              <p:spPr>
                <a:xfrm>
                  <a:off x="1084650" y="3732750"/>
                  <a:ext cx="44100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464" fill="none" extrusionOk="0">
                      <a:moveTo>
                        <a:pt x="1763" y="1"/>
                      </a:moveTo>
                      <a:cubicBezTo>
                        <a:pt x="1551" y="487"/>
                        <a:pt x="1277" y="913"/>
                        <a:pt x="943" y="1308"/>
                      </a:cubicBezTo>
                      <a:cubicBezTo>
                        <a:pt x="608" y="1703"/>
                        <a:pt x="396" y="2098"/>
                        <a:pt x="0" y="24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1" name="Google Shape;3611;p40"/>
                <p:cNvSpPr/>
                <p:nvPr/>
              </p:nvSpPr>
              <p:spPr>
                <a:xfrm>
                  <a:off x="1155325" y="3762400"/>
                  <a:ext cx="38000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" h="1977" fill="none" extrusionOk="0">
                      <a:moveTo>
                        <a:pt x="1520" y="0"/>
                      </a:moveTo>
                      <a:cubicBezTo>
                        <a:pt x="1216" y="365"/>
                        <a:pt x="942" y="791"/>
                        <a:pt x="639" y="1155"/>
                      </a:cubicBezTo>
                      <a:cubicBezTo>
                        <a:pt x="426" y="1429"/>
                        <a:pt x="183" y="1672"/>
                        <a:pt x="0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2" name="Google Shape;3612;p40"/>
                <p:cNvSpPr/>
                <p:nvPr/>
              </p:nvSpPr>
              <p:spPr>
                <a:xfrm>
                  <a:off x="969900" y="3993400"/>
                  <a:ext cx="44100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50" fill="none" extrusionOk="0">
                      <a:moveTo>
                        <a:pt x="1764" y="1"/>
                      </a:moveTo>
                      <a:cubicBezTo>
                        <a:pt x="1520" y="274"/>
                        <a:pt x="1216" y="548"/>
                        <a:pt x="1034" y="852"/>
                      </a:cubicBezTo>
                      <a:cubicBezTo>
                        <a:pt x="943" y="1065"/>
                        <a:pt x="852" y="1186"/>
                        <a:pt x="730" y="1368"/>
                      </a:cubicBezTo>
                      <a:cubicBezTo>
                        <a:pt x="487" y="1642"/>
                        <a:pt x="244" y="1946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3" name="Google Shape;3613;p40"/>
                <p:cNvSpPr/>
                <p:nvPr/>
              </p:nvSpPr>
              <p:spPr>
                <a:xfrm>
                  <a:off x="929625" y="3917425"/>
                  <a:ext cx="43350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2584" fill="none" extrusionOk="0">
                      <a:moveTo>
                        <a:pt x="1733" y="0"/>
                      </a:moveTo>
                      <a:cubicBezTo>
                        <a:pt x="1217" y="882"/>
                        <a:pt x="730" y="1854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4" name="Google Shape;3614;p40"/>
                <p:cNvSpPr/>
                <p:nvPr/>
              </p:nvSpPr>
              <p:spPr>
                <a:xfrm>
                  <a:off x="847550" y="4061025"/>
                  <a:ext cx="4030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2251" fill="none" extrusionOk="0">
                      <a:moveTo>
                        <a:pt x="1612" y="1"/>
                      </a:moveTo>
                      <a:cubicBezTo>
                        <a:pt x="974" y="700"/>
                        <a:pt x="487" y="1429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5" name="Google Shape;3615;p40"/>
                <p:cNvSpPr/>
                <p:nvPr/>
              </p:nvSpPr>
              <p:spPr>
                <a:xfrm>
                  <a:off x="750300" y="4169700"/>
                  <a:ext cx="50175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585" fill="none" extrusionOk="0">
                      <a:moveTo>
                        <a:pt x="2006" y="0"/>
                      </a:moveTo>
                      <a:cubicBezTo>
                        <a:pt x="1307" y="852"/>
                        <a:pt x="791" y="1824"/>
                        <a:pt x="0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6" name="Google Shape;3616;p40"/>
                <p:cNvSpPr/>
                <p:nvPr/>
              </p:nvSpPr>
              <p:spPr>
                <a:xfrm>
                  <a:off x="747250" y="4114225"/>
                  <a:ext cx="3270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855" fill="none" extrusionOk="0">
                      <a:moveTo>
                        <a:pt x="1308" y="1"/>
                      </a:moveTo>
                      <a:cubicBezTo>
                        <a:pt x="913" y="639"/>
                        <a:pt x="517" y="1308"/>
                        <a:pt x="1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7" name="Google Shape;3617;p40"/>
                <p:cNvSpPr/>
                <p:nvPr/>
              </p:nvSpPr>
              <p:spPr>
                <a:xfrm>
                  <a:off x="641625" y="4222900"/>
                  <a:ext cx="3575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2098" fill="none" extrusionOk="0">
                      <a:moveTo>
                        <a:pt x="1429" y="0"/>
                      </a:moveTo>
                      <a:cubicBezTo>
                        <a:pt x="1399" y="182"/>
                        <a:pt x="1004" y="699"/>
                        <a:pt x="913" y="821"/>
                      </a:cubicBezTo>
                      <a:cubicBezTo>
                        <a:pt x="791" y="973"/>
                        <a:pt x="639" y="1125"/>
                        <a:pt x="517" y="1277"/>
                      </a:cubicBezTo>
                      <a:cubicBezTo>
                        <a:pt x="335" y="1520"/>
                        <a:pt x="62" y="1763"/>
                        <a:pt x="1" y="209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8" name="Google Shape;3618;p40"/>
                <p:cNvSpPr/>
                <p:nvPr/>
              </p:nvSpPr>
              <p:spPr>
                <a:xfrm>
                  <a:off x="615800" y="4169700"/>
                  <a:ext cx="4637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2220" fill="none" extrusionOk="0">
                      <a:moveTo>
                        <a:pt x="1854" y="0"/>
                      </a:moveTo>
                      <a:cubicBezTo>
                        <a:pt x="973" y="517"/>
                        <a:pt x="699" y="1551"/>
                        <a:pt x="0" y="22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9" name="Google Shape;3619;p40"/>
                <p:cNvSpPr/>
                <p:nvPr/>
              </p:nvSpPr>
              <p:spPr>
                <a:xfrm>
                  <a:off x="589200" y="4114225"/>
                  <a:ext cx="3195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855" fill="none" extrusionOk="0">
                      <a:moveTo>
                        <a:pt x="1277" y="1"/>
                      </a:moveTo>
                      <a:cubicBezTo>
                        <a:pt x="973" y="456"/>
                        <a:pt x="669" y="943"/>
                        <a:pt x="335" y="1399"/>
                      </a:cubicBezTo>
                      <a:cubicBezTo>
                        <a:pt x="244" y="1551"/>
                        <a:pt x="122" y="1733"/>
                        <a:pt x="0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0" name="Google Shape;3620;p40"/>
                <p:cNvSpPr/>
                <p:nvPr/>
              </p:nvSpPr>
              <p:spPr>
                <a:xfrm>
                  <a:off x="630225" y="3855875"/>
                  <a:ext cx="3195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2007" fill="none" extrusionOk="0">
                      <a:moveTo>
                        <a:pt x="1277" y="0"/>
                      </a:moveTo>
                      <a:cubicBezTo>
                        <a:pt x="913" y="365"/>
                        <a:pt x="487" y="760"/>
                        <a:pt x="305" y="1246"/>
                      </a:cubicBezTo>
                      <a:cubicBezTo>
                        <a:pt x="214" y="1459"/>
                        <a:pt x="31" y="1763"/>
                        <a:pt x="1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1" name="Google Shape;3621;p40"/>
                <p:cNvSpPr/>
                <p:nvPr/>
              </p:nvSpPr>
              <p:spPr>
                <a:xfrm>
                  <a:off x="756375" y="3756325"/>
                  <a:ext cx="2890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56" fill="none" extrusionOk="0">
                      <a:moveTo>
                        <a:pt x="1156" y="0"/>
                      </a:moveTo>
                      <a:cubicBezTo>
                        <a:pt x="608" y="243"/>
                        <a:pt x="244" y="639"/>
                        <a:pt x="0" y="11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2" name="Google Shape;3622;p40"/>
                <p:cNvSpPr/>
                <p:nvPr/>
              </p:nvSpPr>
              <p:spPr>
                <a:xfrm>
                  <a:off x="565650" y="3982000"/>
                  <a:ext cx="266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643" fill="none" extrusionOk="0">
                      <a:moveTo>
                        <a:pt x="1064" y="1"/>
                      </a:moveTo>
                      <a:cubicBezTo>
                        <a:pt x="760" y="305"/>
                        <a:pt x="426" y="669"/>
                        <a:pt x="243" y="1065"/>
                      </a:cubicBezTo>
                      <a:cubicBezTo>
                        <a:pt x="152" y="1247"/>
                        <a:pt x="91" y="1460"/>
                        <a:pt x="0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3" name="Google Shape;3623;p40"/>
                <p:cNvSpPr/>
                <p:nvPr/>
              </p:nvSpPr>
              <p:spPr>
                <a:xfrm>
                  <a:off x="548175" y="4222900"/>
                  <a:ext cx="266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733" fill="none" extrusionOk="0">
                      <a:moveTo>
                        <a:pt x="1064" y="0"/>
                      </a:moveTo>
                      <a:cubicBezTo>
                        <a:pt x="821" y="365"/>
                        <a:pt x="517" y="760"/>
                        <a:pt x="334" y="1155"/>
                      </a:cubicBezTo>
                      <a:cubicBezTo>
                        <a:pt x="274" y="1338"/>
                        <a:pt x="182" y="1702"/>
                        <a:pt x="0" y="173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4" name="Google Shape;3624;p40"/>
                <p:cNvSpPr/>
                <p:nvPr/>
              </p:nvSpPr>
              <p:spPr>
                <a:xfrm>
                  <a:off x="583125" y="4278350"/>
                  <a:ext cx="26625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643" fill="none" extrusionOk="0">
                      <a:moveTo>
                        <a:pt x="1064" y="1"/>
                      </a:moveTo>
                      <a:cubicBezTo>
                        <a:pt x="730" y="335"/>
                        <a:pt x="487" y="700"/>
                        <a:pt x="304" y="1126"/>
                      </a:cubicBezTo>
                      <a:cubicBezTo>
                        <a:pt x="213" y="1278"/>
                        <a:pt x="152" y="1582"/>
                        <a:pt x="0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5" name="Google Shape;3625;p40"/>
                <p:cNvSpPr/>
                <p:nvPr/>
              </p:nvSpPr>
              <p:spPr>
                <a:xfrm>
                  <a:off x="621125" y="4322425"/>
                  <a:ext cx="58525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3406" fill="none" extrusionOk="0">
                      <a:moveTo>
                        <a:pt x="2341" y="1"/>
                      </a:moveTo>
                      <a:cubicBezTo>
                        <a:pt x="1824" y="578"/>
                        <a:pt x="1368" y="1247"/>
                        <a:pt x="973" y="1946"/>
                      </a:cubicBezTo>
                      <a:cubicBezTo>
                        <a:pt x="821" y="2220"/>
                        <a:pt x="669" y="2433"/>
                        <a:pt x="517" y="2706"/>
                      </a:cubicBezTo>
                      <a:cubicBezTo>
                        <a:pt x="334" y="2919"/>
                        <a:pt x="243" y="3223"/>
                        <a:pt x="0" y="340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6" name="Google Shape;3626;p40"/>
                <p:cNvSpPr/>
                <p:nvPr/>
              </p:nvSpPr>
              <p:spPr>
                <a:xfrm>
                  <a:off x="618075" y="4459975"/>
                  <a:ext cx="2662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764" fill="none" extrusionOk="0">
                      <a:moveTo>
                        <a:pt x="1064" y="1"/>
                      </a:moveTo>
                      <a:cubicBezTo>
                        <a:pt x="760" y="426"/>
                        <a:pt x="578" y="760"/>
                        <a:pt x="365" y="1216"/>
                      </a:cubicBezTo>
                      <a:cubicBezTo>
                        <a:pt x="304" y="1368"/>
                        <a:pt x="152" y="1642"/>
                        <a:pt x="0" y="17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7" name="Google Shape;3627;p40"/>
                <p:cNvSpPr/>
                <p:nvPr/>
              </p:nvSpPr>
              <p:spPr>
                <a:xfrm>
                  <a:off x="741925" y="4275325"/>
                  <a:ext cx="4107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2220" fill="none" extrusionOk="0">
                      <a:moveTo>
                        <a:pt x="1642" y="0"/>
                      </a:moveTo>
                      <a:cubicBezTo>
                        <a:pt x="1095" y="335"/>
                        <a:pt x="882" y="851"/>
                        <a:pt x="578" y="1368"/>
                      </a:cubicBezTo>
                      <a:cubicBezTo>
                        <a:pt x="426" y="1672"/>
                        <a:pt x="244" y="2037"/>
                        <a:pt x="1" y="22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8" name="Google Shape;3628;p40"/>
                <p:cNvSpPr/>
                <p:nvPr/>
              </p:nvSpPr>
              <p:spPr>
                <a:xfrm>
                  <a:off x="849850" y="4178825"/>
                  <a:ext cx="26600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642" fill="none" extrusionOk="0">
                      <a:moveTo>
                        <a:pt x="1064" y="0"/>
                      </a:moveTo>
                      <a:cubicBezTo>
                        <a:pt x="790" y="335"/>
                        <a:pt x="517" y="638"/>
                        <a:pt x="304" y="1034"/>
                      </a:cubicBezTo>
                      <a:cubicBezTo>
                        <a:pt x="183" y="1216"/>
                        <a:pt x="152" y="1459"/>
                        <a:pt x="0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9" name="Google Shape;3629;p40"/>
                <p:cNvSpPr/>
                <p:nvPr/>
              </p:nvSpPr>
              <p:spPr>
                <a:xfrm>
                  <a:off x="944075" y="4102075"/>
                  <a:ext cx="49400" cy="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2827" fill="none" extrusionOk="0">
                      <a:moveTo>
                        <a:pt x="1976" y="0"/>
                      </a:moveTo>
                      <a:cubicBezTo>
                        <a:pt x="1429" y="547"/>
                        <a:pt x="1003" y="1094"/>
                        <a:pt x="639" y="1794"/>
                      </a:cubicBezTo>
                      <a:cubicBezTo>
                        <a:pt x="456" y="2098"/>
                        <a:pt x="243" y="2553"/>
                        <a:pt x="0" y="282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0" name="Google Shape;3630;p40"/>
                <p:cNvSpPr/>
                <p:nvPr/>
              </p:nvSpPr>
              <p:spPr>
                <a:xfrm>
                  <a:off x="1052725" y="4013925"/>
                  <a:ext cx="349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2007" fill="none" extrusionOk="0">
                      <a:moveTo>
                        <a:pt x="1399" y="0"/>
                      </a:moveTo>
                      <a:cubicBezTo>
                        <a:pt x="943" y="456"/>
                        <a:pt x="609" y="851"/>
                        <a:pt x="335" y="1399"/>
                      </a:cubicBezTo>
                      <a:cubicBezTo>
                        <a:pt x="274" y="1490"/>
                        <a:pt x="274" y="1672"/>
                        <a:pt x="183" y="1763"/>
                      </a:cubicBezTo>
                      <a:cubicBezTo>
                        <a:pt x="122" y="1885"/>
                        <a:pt x="62" y="1885"/>
                        <a:pt x="1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1" name="Google Shape;3631;p40"/>
                <p:cNvSpPr/>
                <p:nvPr/>
              </p:nvSpPr>
              <p:spPr>
                <a:xfrm>
                  <a:off x="1149250" y="3899950"/>
                  <a:ext cx="349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2007" fill="none" extrusionOk="0">
                      <a:moveTo>
                        <a:pt x="1398" y="0"/>
                      </a:moveTo>
                      <a:cubicBezTo>
                        <a:pt x="1003" y="426"/>
                        <a:pt x="730" y="821"/>
                        <a:pt x="395" y="1307"/>
                      </a:cubicBezTo>
                      <a:cubicBezTo>
                        <a:pt x="243" y="1489"/>
                        <a:pt x="0" y="1733"/>
                        <a:pt x="0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2" name="Google Shape;3632;p40"/>
                <p:cNvSpPr/>
                <p:nvPr/>
              </p:nvSpPr>
              <p:spPr>
                <a:xfrm>
                  <a:off x="1102125" y="3879425"/>
                  <a:ext cx="26625" cy="4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642" fill="none" extrusionOk="0">
                      <a:moveTo>
                        <a:pt x="1064" y="0"/>
                      </a:moveTo>
                      <a:cubicBezTo>
                        <a:pt x="730" y="183"/>
                        <a:pt x="517" y="699"/>
                        <a:pt x="304" y="1003"/>
                      </a:cubicBezTo>
                      <a:cubicBezTo>
                        <a:pt x="183" y="1186"/>
                        <a:pt x="31" y="1429"/>
                        <a:pt x="1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3" name="Google Shape;3633;p40"/>
                <p:cNvSpPr/>
                <p:nvPr/>
              </p:nvSpPr>
              <p:spPr>
                <a:xfrm>
                  <a:off x="972950" y="3697800"/>
                  <a:ext cx="387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764" fill="none" extrusionOk="0">
                      <a:moveTo>
                        <a:pt x="1550" y="1"/>
                      </a:moveTo>
                      <a:cubicBezTo>
                        <a:pt x="1186" y="426"/>
                        <a:pt x="851" y="791"/>
                        <a:pt x="487" y="1186"/>
                      </a:cubicBezTo>
                      <a:cubicBezTo>
                        <a:pt x="365" y="1308"/>
                        <a:pt x="61" y="1612"/>
                        <a:pt x="0" y="176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4" name="Google Shape;3634;p40"/>
                <p:cNvSpPr/>
                <p:nvPr/>
              </p:nvSpPr>
              <p:spPr>
                <a:xfrm>
                  <a:off x="908350" y="3691725"/>
                  <a:ext cx="20550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943" fill="none" extrusionOk="0">
                      <a:moveTo>
                        <a:pt x="821" y="1"/>
                      </a:moveTo>
                      <a:cubicBezTo>
                        <a:pt x="457" y="213"/>
                        <a:pt x="122" y="517"/>
                        <a:pt x="1" y="94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5" name="Google Shape;3635;p40"/>
                <p:cNvSpPr/>
                <p:nvPr/>
              </p:nvSpPr>
              <p:spPr>
                <a:xfrm>
                  <a:off x="1207000" y="3779875"/>
                  <a:ext cx="3877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1977" fill="none" extrusionOk="0">
                      <a:moveTo>
                        <a:pt x="1550" y="1"/>
                      </a:moveTo>
                      <a:cubicBezTo>
                        <a:pt x="1094" y="396"/>
                        <a:pt x="730" y="821"/>
                        <a:pt x="334" y="1277"/>
                      </a:cubicBezTo>
                      <a:cubicBezTo>
                        <a:pt x="182" y="1490"/>
                        <a:pt x="0" y="1703"/>
                        <a:pt x="31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40"/>
                <p:cNvSpPr/>
                <p:nvPr/>
              </p:nvSpPr>
              <p:spPr>
                <a:xfrm>
                  <a:off x="1275375" y="3814825"/>
                  <a:ext cx="38025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521" fill="none" extrusionOk="0">
                      <a:moveTo>
                        <a:pt x="1521" y="1"/>
                      </a:moveTo>
                      <a:cubicBezTo>
                        <a:pt x="1125" y="61"/>
                        <a:pt x="852" y="609"/>
                        <a:pt x="639" y="882"/>
                      </a:cubicBezTo>
                      <a:cubicBezTo>
                        <a:pt x="457" y="1065"/>
                        <a:pt x="214" y="1368"/>
                        <a:pt x="1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40"/>
                <p:cNvSpPr/>
                <p:nvPr/>
              </p:nvSpPr>
              <p:spPr>
                <a:xfrm>
                  <a:off x="1322500" y="3858900"/>
                  <a:ext cx="58525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463" fill="none" extrusionOk="0">
                      <a:moveTo>
                        <a:pt x="2341" y="1"/>
                      </a:moveTo>
                      <a:cubicBezTo>
                        <a:pt x="1976" y="274"/>
                        <a:pt x="1520" y="578"/>
                        <a:pt x="1246" y="943"/>
                      </a:cubicBezTo>
                      <a:cubicBezTo>
                        <a:pt x="1095" y="1125"/>
                        <a:pt x="973" y="1338"/>
                        <a:pt x="791" y="1520"/>
                      </a:cubicBezTo>
                      <a:cubicBezTo>
                        <a:pt x="547" y="1824"/>
                        <a:pt x="243" y="2128"/>
                        <a:pt x="0" y="24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8" name="Google Shape;3638;p40"/>
                <p:cNvSpPr/>
                <p:nvPr/>
              </p:nvSpPr>
              <p:spPr>
                <a:xfrm>
                  <a:off x="1325525" y="3944000"/>
                  <a:ext cx="66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2919" fill="none" extrusionOk="0">
                      <a:moveTo>
                        <a:pt x="2676" y="1"/>
                      </a:moveTo>
                      <a:cubicBezTo>
                        <a:pt x="2159" y="609"/>
                        <a:pt x="1673" y="1308"/>
                        <a:pt x="1034" y="1855"/>
                      </a:cubicBezTo>
                      <a:cubicBezTo>
                        <a:pt x="670" y="2159"/>
                        <a:pt x="335" y="2585"/>
                        <a:pt x="1" y="29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9" name="Google Shape;3639;p40"/>
                <p:cNvSpPr/>
                <p:nvPr/>
              </p:nvSpPr>
              <p:spPr>
                <a:xfrm>
                  <a:off x="1407600" y="3958450"/>
                  <a:ext cx="3802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764" fill="none" extrusionOk="0">
                      <a:moveTo>
                        <a:pt x="1520" y="0"/>
                      </a:moveTo>
                      <a:cubicBezTo>
                        <a:pt x="1004" y="578"/>
                        <a:pt x="609" y="1307"/>
                        <a:pt x="1" y="17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0" name="Google Shape;3640;p40"/>
                <p:cNvSpPr/>
                <p:nvPr/>
              </p:nvSpPr>
              <p:spPr>
                <a:xfrm>
                  <a:off x="1242700" y="3970600"/>
                  <a:ext cx="44100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20" fill="none" extrusionOk="0">
                      <a:moveTo>
                        <a:pt x="1764" y="1"/>
                      </a:moveTo>
                      <a:cubicBezTo>
                        <a:pt x="1308" y="274"/>
                        <a:pt x="1034" y="791"/>
                        <a:pt x="791" y="1277"/>
                      </a:cubicBezTo>
                      <a:cubicBezTo>
                        <a:pt x="578" y="1612"/>
                        <a:pt x="274" y="1885"/>
                        <a:pt x="1" y="22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1" name="Google Shape;3641;p40"/>
                <p:cNvSpPr/>
                <p:nvPr/>
              </p:nvSpPr>
              <p:spPr>
                <a:xfrm>
                  <a:off x="1178875" y="3944000"/>
                  <a:ext cx="494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342" fill="none" extrusionOk="0">
                      <a:moveTo>
                        <a:pt x="1976" y="1"/>
                      </a:moveTo>
                      <a:cubicBezTo>
                        <a:pt x="1520" y="487"/>
                        <a:pt x="1034" y="974"/>
                        <a:pt x="639" y="1521"/>
                      </a:cubicBezTo>
                      <a:cubicBezTo>
                        <a:pt x="456" y="1764"/>
                        <a:pt x="92" y="2068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40"/>
                <p:cNvSpPr/>
                <p:nvPr/>
              </p:nvSpPr>
              <p:spPr>
                <a:xfrm>
                  <a:off x="1117325" y="4076225"/>
                  <a:ext cx="41050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977" fill="none" extrusionOk="0">
                      <a:moveTo>
                        <a:pt x="1642" y="1"/>
                      </a:moveTo>
                      <a:cubicBezTo>
                        <a:pt x="1186" y="396"/>
                        <a:pt x="943" y="882"/>
                        <a:pt x="548" y="1308"/>
                      </a:cubicBezTo>
                      <a:cubicBezTo>
                        <a:pt x="365" y="1521"/>
                        <a:pt x="183" y="1764"/>
                        <a:pt x="0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40"/>
                <p:cNvSpPr/>
                <p:nvPr/>
              </p:nvSpPr>
              <p:spPr>
                <a:xfrm>
                  <a:off x="1198625" y="4084600"/>
                  <a:ext cx="4182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2007" fill="none" extrusionOk="0">
                      <a:moveTo>
                        <a:pt x="1673" y="0"/>
                      </a:moveTo>
                      <a:cubicBezTo>
                        <a:pt x="1308" y="456"/>
                        <a:pt x="1004" y="912"/>
                        <a:pt x="639" y="1338"/>
                      </a:cubicBezTo>
                      <a:cubicBezTo>
                        <a:pt x="457" y="1520"/>
                        <a:pt x="274" y="1915"/>
                        <a:pt x="1" y="20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4" name="Google Shape;3644;p40"/>
                <p:cNvSpPr/>
                <p:nvPr/>
              </p:nvSpPr>
              <p:spPr>
                <a:xfrm>
                  <a:off x="1295900" y="4064075"/>
                  <a:ext cx="4105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2007" fill="none" extrusionOk="0">
                      <a:moveTo>
                        <a:pt x="1642" y="0"/>
                      </a:moveTo>
                      <a:cubicBezTo>
                        <a:pt x="1247" y="487"/>
                        <a:pt x="821" y="912"/>
                        <a:pt x="456" y="1429"/>
                      </a:cubicBezTo>
                      <a:cubicBezTo>
                        <a:pt x="335" y="1611"/>
                        <a:pt x="183" y="1946"/>
                        <a:pt x="0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5" name="Google Shape;3645;p40"/>
                <p:cNvSpPr/>
                <p:nvPr/>
              </p:nvSpPr>
              <p:spPr>
                <a:xfrm>
                  <a:off x="1360500" y="4061025"/>
                  <a:ext cx="58525" cy="6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463" fill="none" extrusionOk="0">
                      <a:moveTo>
                        <a:pt x="2341" y="1"/>
                      </a:moveTo>
                      <a:cubicBezTo>
                        <a:pt x="2006" y="214"/>
                        <a:pt x="1733" y="396"/>
                        <a:pt x="1489" y="730"/>
                      </a:cubicBezTo>
                      <a:cubicBezTo>
                        <a:pt x="1337" y="913"/>
                        <a:pt x="1216" y="1125"/>
                        <a:pt x="1064" y="1308"/>
                      </a:cubicBezTo>
                      <a:cubicBezTo>
                        <a:pt x="669" y="1703"/>
                        <a:pt x="304" y="2037"/>
                        <a:pt x="0" y="24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6" name="Google Shape;3646;p40"/>
                <p:cNvSpPr/>
                <p:nvPr/>
              </p:nvSpPr>
              <p:spPr>
                <a:xfrm>
                  <a:off x="1442550" y="4055725"/>
                  <a:ext cx="524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" h="2341" fill="none" extrusionOk="0">
                      <a:moveTo>
                        <a:pt x="2098" y="0"/>
                      </a:moveTo>
                      <a:cubicBezTo>
                        <a:pt x="1825" y="456"/>
                        <a:pt x="1399" y="851"/>
                        <a:pt x="1065" y="1277"/>
                      </a:cubicBezTo>
                      <a:cubicBezTo>
                        <a:pt x="761" y="1672"/>
                        <a:pt x="396" y="2037"/>
                        <a:pt x="1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7" name="Google Shape;3647;p40"/>
                <p:cNvSpPr/>
                <p:nvPr/>
              </p:nvSpPr>
              <p:spPr>
                <a:xfrm>
                  <a:off x="1448625" y="4149175"/>
                  <a:ext cx="4107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2342" fill="none" extrusionOk="0">
                      <a:moveTo>
                        <a:pt x="1642" y="1"/>
                      </a:moveTo>
                      <a:cubicBezTo>
                        <a:pt x="1186" y="852"/>
                        <a:pt x="396" y="1490"/>
                        <a:pt x="1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8" name="Google Shape;3648;p40"/>
                <p:cNvSpPr/>
                <p:nvPr/>
              </p:nvSpPr>
              <p:spPr>
                <a:xfrm>
                  <a:off x="1480550" y="4193250"/>
                  <a:ext cx="58550" cy="6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706" fill="none" extrusionOk="0">
                      <a:moveTo>
                        <a:pt x="2341" y="1"/>
                      </a:moveTo>
                      <a:cubicBezTo>
                        <a:pt x="1885" y="517"/>
                        <a:pt x="1490" y="1065"/>
                        <a:pt x="1064" y="1612"/>
                      </a:cubicBezTo>
                      <a:cubicBezTo>
                        <a:pt x="760" y="2007"/>
                        <a:pt x="365" y="2341"/>
                        <a:pt x="1" y="270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9" name="Google Shape;3649;p40"/>
                <p:cNvSpPr/>
                <p:nvPr/>
              </p:nvSpPr>
              <p:spPr>
                <a:xfrm>
                  <a:off x="1442550" y="4389300"/>
                  <a:ext cx="410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764" fill="none" extrusionOk="0">
                      <a:moveTo>
                        <a:pt x="1642" y="1"/>
                      </a:moveTo>
                      <a:cubicBezTo>
                        <a:pt x="1369" y="335"/>
                        <a:pt x="973" y="517"/>
                        <a:pt x="700" y="852"/>
                      </a:cubicBezTo>
                      <a:cubicBezTo>
                        <a:pt x="457" y="1156"/>
                        <a:pt x="244" y="1490"/>
                        <a:pt x="1" y="176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0" name="Google Shape;3650;p40"/>
                <p:cNvSpPr/>
                <p:nvPr/>
              </p:nvSpPr>
              <p:spPr>
                <a:xfrm>
                  <a:off x="1392400" y="4501000"/>
                  <a:ext cx="5017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007" fill="none" extrusionOk="0">
                      <a:moveTo>
                        <a:pt x="2007" y="1"/>
                      </a:moveTo>
                      <a:cubicBezTo>
                        <a:pt x="1581" y="426"/>
                        <a:pt x="1217" y="882"/>
                        <a:pt x="821" y="1308"/>
                      </a:cubicBezTo>
                      <a:cubicBezTo>
                        <a:pt x="578" y="1551"/>
                        <a:pt x="244" y="1733"/>
                        <a:pt x="1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1" name="Google Shape;3651;p40"/>
                <p:cNvSpPr/>
                <p:nvPr/>
              </p:nvSpPr>
              <p:spPr>
                <a:xfrm>
                  <a:off x="1474475" y="4295850"/>
                  <a:ext cx="38025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885" fill="none" extrusionOk="0">
                      <a:moveTo>
                        <a:pt x="1520" y="0"/>
                      </a:moveTo>
                      <a:cubicBezTo>
                        <a:pt x="1216" y="365"/>
                        <a:pt x="912" y="699"/>
                        <a:pt x="639" y="1094"/>
                      </a:cubicBezTo>
                      <a:cubicBezTo>
                        <a:pt x="426" y="1368"/>
                        <a:pt x="274" y="1641"/>
                        <a:pt x="0" y="188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2" name="Google Shape;3652;p40"/>
                <p:cNvSpPr/>
                <p:nvPr/>
              </p:nvSpPr>
              <p:spPr>
                <a:xfrm>
                  <a:off x="1515500" y="4105100"/>
                  <a:ext cx="23600" cy="2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" h="1187" fill="none" extrusionOk="0">
                      <a:moveTo>
                        <a:pt x="943" y="1"/>
                      </a:moveTo>
                      <a:cubicBezTo>
                        <a:pt x="457" y="274"/>
                        <a:pt x="122" y="639"/>
                        <a:pt x="1" y="118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3" name="Google Shape;3653;p40"/>
                <p:cNvSpPr/>
                <p:nvPr/>
              </p:nvSpPr>
              <p:spPr>
                <a:xfrm>
                  <a:off x="1351375" y="4281400"/>
                  <a:ext cx="615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919" fill="none" extrusionOk="0">
                      <a:moveTo>
                        <a:pt x="2462" y="1"/>
                      </a:moveTo>
                      <a:cubicBezTo>
                        <a:pt x="2128" y="274"/>
                        <a:pt x="1702" y="548"/>
                        <a:pt x="1429" y="943"/>
                      </a:cubicBezTo>
                      <a:cubicBezTo>
                        <a:pt x="1247" y="1216"/>
                        <a:pt x="1064" y="1490"/>
                        <a:pt x="851" y="1764"/>
                      </a:cubicBezTo>
                      <a:cubicBezTo>
                        <a:pt x="578" y="2128"/>
                        <a:pt x="365" y="2645"/>
                        <a:pt x="0" y="29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4" name="Google Shape;3654;p40"/>
                <p:cNvSpPr/>
                <p:nvPr/>
              </p:nvSpPr>
              <p:spPr>
                <a:xfrm>
                  <a:off x="1333900" y="4199325"/>
                  <a:ext cx="44100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855" fill="none" extrusionOk="0">
                      <a:moveTo>
                        <a:pt x="1763" y="1"/>
                      </a:moveTo>
                      <a:cubicBezTo>
                        <a:pt x="1368" y="122"/>
                        <a:pt x="1094" y="700"/>
                        <a:pt x="821" y="1004"/>
                      </a:cubicBezTo>
                      <a:cubicBezTo>
                        <a:pt x="547" y="1277"/>
                        <a:pt x="304" y="1581"/>
                        <a:pt x="0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5" name="Google Shape;3655;p40"/>
                <p:cNvSpPr/>
                <p:nvPr/>
              </p:nvSpPr>
              <p:spPr>
                <a:xfrm>
                  <a:off x="1008650" y="4172750"/>
                  <a:ext cx="463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2341" fill="none" extrusionOk="0">
                      <a:moveTo>
                        <a:pt x="1855" y="0"/>
                      </a:moveTo>
                      <a:cubicBezTo>
                        <a:pt x="1277" y="790"/>
                        <a:pt x="670" y="1611"/>
                        <a:pt x="1" y="234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6" name="Google Shape;3656;p40"/>
                <p:cNvSpPr/>
                <p:nvPr/>
              </p:nvSpPr>
              <p:spPr>
                <a:xfrm>
                  <a:off x="1114275" y="4193250"/>
                  <a:ext cx="38025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643" fill="none" extrusionOk="0">
                      <a:moveTo>
                        <a:pt x="1521" y="1"/>
                      </a:moveTo>
                      <a:cubicBezTo>
                        <a:pt x="1095" y="213"/>
                        <a:pt x="670" y="548"/>
                        <a:pt x="396" y="973"/>
                      </a:cubicBezTo>
                      <a:cubicBezTo>
                        <a:pt x="244" y="1186"/>
                        <a:pt x="183" y="1460"/>
                        <a:pt x="1" y="1642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7" name="Google Shape;3657;p40"/>
                <p:cNvSpPr/>
                <p:nvPr/>
              </p:nvSpPr>
              <p:spPr>
                <a:xfrm>
                  <a:off x="1216875" y="4187175"/>
                  <a:ext cx="3192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430" fill="none" extrusionOk="0">
                      <a:moveTo>
                        <a:pt x="1277" y="1"/>
                      </a:moveTo>
                      <a:cubicBezTo>
                        <a:pt x="912" y="335"/>
                        <a:pt x="547" y="517"/>
                        <a:pt x="335" y="943"/>
                      </a:cubicBezTo>
                      <a:cubicBezTo>
                        <a:pt x="243" y="1156"/>
                        <a:pt x="152" y="1247"/>
                        <a:pt x="0" y="142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8" name="Google Shape;3658;p40"/>
                <p:cNvSpPr/>
                <p:nvPr/>
              </p:nvSpPr>
              <p:spPr>
                <a:xfrm>
                  <a:off x="1286775" y="4178825"/>
                  <a:ext cx="44100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733" fill="none" extrusionOk="0">
                      <a:moveTo>
                        <a:pt x="1764" y="0"/>
                      </a:moveTo>
                      <a:cubicBezTo>
                        <a:pt x="1186" y="487"/>
                        <a:pt x="457" y="1094"/>
                        <a:pt x="1" y="173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9" name="Google Shape;3659;p40"/>
                <p:cNvSpPr/>
                <p:nvPr/>
              </p:nvSpPr>
              <p:spPr>
                <a:xfrm>
                  <a:off x="1146200" y="4310275"/>
                  <a:ext cx="58525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585" fill="none" extrusionOk="0">
                      <a:moveTo>
                        <a:pt x="2341" y="1"/>
                      </a:moveTo>
                      <a:cubicBezTo>
                        <a:pt x="2037" y="92"/>
                        <a:pt x="1763" y="639"/>
                        <a:pt x="1611" y="852"/>
                      </a:cubicBezTo>
                      <a:cubicBezTo>
                        <a:pt x="1429" y="1064"/>
                        <a:pt x="1247" y="1247"/>
                        <a:pt x="1064" y="1429"/>
                      </a:cubicBezTo>
                      <a:cubicBezTo>
                        <a:pt x="669" y="1794"/>
                        <a:pt x="335" y="2189"/>
                        <a:pt x="0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0" name="Google Shape;3660;p40"/>
                <p:cNvSpPr/>
                <p:nvPr/>
              </p:nvSpPr>
              <p:spPr>
                <a:xfrm>
                  <a:off x="1102125" y="4286725"/>
                  <a:ext cx="50175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250" fill="none" extrusionOk="0">
                      <a:moveTo>
                        <a:pt x="2007" y="0"/>
                      </a:moveTo>
                      <a:cubicBezTo>
                        <a:pt x="1277" y="730"/>
                        <a:pt x="639" y="1490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1" name="Google Shape;3661;p40"/>
                <p:cNvSpPr/>
                <p:nvPr/>
              </p:nvSpPr>
              <p:spPr>
                <a:xfrm>
                  <a:off x="994225" y="4310275"/>
                  <a:ext cx="49425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007" fill="none" extrusionOk="0">
                      <a:moveTo>
                        <a:pt x="1976" y="1"/>
                      </a:moveTo>
                      <a:cubicBezTo>
                        <a:pt x="1551" y="426"/>
                        <a:pt x="1155" y="852"/>
                        <a:pt x="730" y="1247"/>
                      </a:cubicBezTo>
                      <a:cubicBezTo>
                        <a:pt x="487" y="1520"/>
                        <a:pt x="183" y="1703"/>
                        <a:pt x="0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2" name="Google Shape;3662;p40"/>
                <p:cNvSpPr/>
                <p:nvPr/>
              </p:nvSpPr>
              <p:spPr>
                <a:xfrm>
                  <a:off x="887825" y="4313325"/>
                  <a:ext cx="41075" cy="3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520" fill="none" extrusionOk="0">
                      <a:moveTo>
                        <a:pt x="1642" y="0"/>
                      </a:moveTo>
                      <a:cubicBezTo>
                        <a:pt x="1308" y="335"/>
                        <a:pt x="974" y="699"/>
                        <a:pt x="639" y="1034"/>
                      </a:cubicBezTo>
                      <a:cubicBezTo>
                        <a:pt x="426" y="1216"/>
                        <a:pt x="214" y="1338"/>
                        <a:pt x="1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3" name="Google Shape;3663;p40"/>
                <p:cNvSpPr/>
                <p:nvPr/>
              </p:nvSpPr>
              <p:spPr>
                <a:xfrm>
                  <a:off x="882525" y="4234300"/>
                  <a:ext cx="41050" cy="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885" fill="none" extrusionOk="0">
                      <a:moveTo>
                        <a:pt x="1642" y="0"/>
                      </a:moveTo>
                      <a:cubicBezTo>
                        <a:pt x="1003" y="517"/>
                        <a:pt x="578" y="1307"/>
                        <a:pt x="0" y="188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4" name="Google Shape;3664;p40"/>
                <p:cNvSpPr/>
                <p:nvPr/>
              </p:nvSpPr>
              <p:spPr>
                <a:xfrm>
                  <a:off x="770800" y="4368800"/>
                  <a:ext cx="47150" cy="5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2128" fill="none" extrusionOk="0">
                      <a:moveTo>
                        <a:pt x="1886" y="0"/>
                      </a:moveTo>
                      <a:cubicBezTo>
                        <a:pt x="1399" y="426"/>
                        <a:pt x="974" y="882"/>
                        <a:pt x="579" y="1398"/>
                      </a:cubicBezTo>
                      <a:cubicBezTo>
                        <a:pt x="396" y="1641"/>
                        <a:pt x="244" y="1885"/>
                        <a:pt x="1" y="212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5" name="Google Shape;3665;p40"/>
                <p:cNvSpPr/>
                <p:nvPr/>
              </p:nvSpPr>
              <p:spPr>
                <a:xfrm>
                  <a:off x="723700" y="4483525"/>
                  <a:ext cx="4105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2007" fill="none" extrusionOk="0">
                      <a:moveTo>
                        <a:pt x="1642" y="1"/>
                      </a:moveTo>
                      <a:cubicBezTo>
                        <a:pt x="1277" y="426"/>
                        <a:pt x="943" y="791"/>
                        <a:pt x="700" y="1247"/>
                      </a:cubicBezTo>
                      <a:cubicBezTo>
                        <a:pt x="548" y="1551"/>
                        <a:pt x="274" y="1825"/>
                        <a:pt x="0" y="2007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6" name="Google Shape;3666;p40"/>
                <p:cNvSpPr/>
                <p:nvPr/>
              </p:nvSpPr>
              <p:spPr>
                <a:xfrm>
                  <a:off x="709250" y="4583075"/>
                  <a:ext cx="3195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521" fill="none" extrusionOk="0">
                      <a:moveTo>
                        <a:pt x="1278" y="1"/>
                      </a:moveTo>
                      <a:cubicBezTo>
                        <a:pt x="974" y="457"/>
                        <a:pt x="578" y="1338"/>
                        <a:pt x="1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7" name="Google Shape;3667;p40"/>
                <p:cNvSpPr/>
                <p:nvPr/>
              </p:nvSpPr>
              <p:spPr>
                <a:xfrm>
                  <a:off x="694825" y="4404500"/>
                  <a:ext cx="20550" cy="2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156" fill="none" extrusionOk="0">
                      <a:moveTo>
                        <a:pt x="821" y="1"/>
                      </a:moveTo>
                      <a:cubicBezTo>
                        <a:pt x="456" y="335"/>
                        <a:pt x="335" y="821"/>
                        <a:pt x="0" y="115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8" name="Google Shape;3668;p40"/>
                <p:cNvSpPr/>
                <p:nvPr/>
              </p:nvSpPr>
              <p:spPr>
                <a:xfrm>
                  <a:off x="577050" y="4404500"/>
                  <a:ext cx="20525" cy="2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1065" fill="none" extrusionOk="0">
                      <a:moveTo>
                        <a:pt x="821" y="1"/>
                      </a:moveTo>
                      <a:cubicBezTo>
                        <a:pt x="517" y="335"/>
                        <a:pt x="304" y="730"/>
                        <a:pt x="0" y="106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9" name="Google Shape;3669;p40"/>
                <p:cNvSpPr/>
                <p:nvPr/>
              </p:nvSpPr>
              <p:spPr>
                <a:xfrm>
                  <a:off x="873400" y="4407550"/>
                  <a:ext cx="3802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2341" fill="none" extrusionOk="0">
                      <a:moveTo>
                        <a:pt x="1520" y="0"/>
                      </a:moveTo>
                      <a:cubicBezTo>
                        <a:pt x="1490" y="304"/>
                        <a:pt x="1095" y="699"/>
                        <a:pt x="943" y="943"/>
                      </a:cubicBezTo>
                      <a:cubicBezTo>
                        <a:pt x="821" y="1155"/>
                        <a:pt x="669" y="1338"/>
                        <a:pt x="548" y="1520"/>
                      </a:cubicBezTo>
                      <a:cubicBezTo>
                        <a:pt x="365" y="1733"/>
                        <a:pt x="31" y="2037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0" name="Google Shape;3670;p40"/>
                <p:cNvSpPr/>
                <p:nvPr/>
              </p:nvSpPr>
              <p:spPr>
                <a:xfrm>
                  <a:off x="955475" y="4421975"/>
                  <a:ext cx="50175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220" fill="none" extrusionOk="0">
                      <a:moveTo>
                        <a:pt x="2006" y="1"/>
                      </a:moveTo>
                      <a:cubicBezTo>
                        <a:pt x="1611" y="244"/>
                        <a:pt x="1398" y="335"/>
                        <a:pt x="1155" y="669"/>
                      </a:cubicBezTo>
                      <a:cubicBezTo>
                        <a:pt x="1034" y="882"/>
                        <a:pt x="912" y="1095"/>
                        <a:pt x="760" y="1277"/>
                      </a:cubicBezTo>
                      <a:cubicBezTo>
                        <a:pt x="517" y="1612"/>
                        <a:pt x="304" y="1946"/>
                        <a:pt x="0" y="22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1" name="Google Shape;3671;p40"/>
                <p:cNvSpPr/>
                <p:nvPr/>
              </p:nvSpPr>
              <p:spPr>
                <a:xfrm>
                  <a:off x="1084650" y="4415900"/>
                  <a:ext cx="2662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1308" fill="none" extrusionOk="0">
                      <a:moveTo>
                        <a:pt x="1064" y="1"/>
                      </a:moveTo>
                      <a:cubicBezTo>
                        <a:pt x="730" y="365"/>
                        <a:pt x="152" y="821"/>
                        <a:pt x="0" y="130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2" name="Google Shape;3672;p40"/>
                <p:cNvSpPr/>
                <p:nvPr/>
              </p:nvSpPr>
              <p:spPr>
                <a:xfrm>
                  <a:off x="1122650" y="4451625"/>
                  <a:ext cx="4410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341" fill="none" extrusionOk="0">
                      <a:moveTo>
                        <a:pt x="1763" y="0"/>
                      </a:moveTo>
                      <a:cubicBezTo>
                        <a:pt x="1368" y="517"/>
                        <a:pt x="1003" y="1094"/>
                        <a:pt x="578" y="1611"/>
                      </a:cubicBezTo>
                      <a:cubicBezTo>
                        <a:pt x="395" y="1854"/>
                        <a:pt x="243" y="2158"/>
                        <a:pt x="0" y="234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3" name="Google Shape;3673;p40"/>
                <p:cNvSpPr/>
                <p:nvPr/>
              </p:nvSpPr>
              <p:spPr>
                <a:xfrm>
                  <a:off x="1245750" y="4327750"/>
                  <a:ext cx="2965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308" fill="none" extrusionOk="0">
                      <a:moveTo>
                        <a:pt x="1186" y="1"/>
                      </a:moveTo>
                      <a:cubicBezTo>
                        <a:pt x="851" y="213"/>
                        <a:pt x="456" y="487"/>
                        <a:pt x="304" y="852"/>
                      </a:cubicBezTo>
                      <a:cubicBezTo>
                        <a:pt x="213" y="1034"/>
                        <a:pt x="183" y="1156"/>
                        <a:pt x="0" y="130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4" name="Google Shape;3674;p40"/>
                <p:cNvSpPr/>
                <p:nvPr/>
              </p:nvSpPr>
              <p:spPr>
                <a:xfrm>
                  <a:off x="1284500" y="4418950"/>
                  <a:ext cx="3195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764" fill="none" extrusionOk="0">
                      <a:moveTo>
                        <a:pt x="1277" y="0"/>
                      </a:moveTo>
                      <a:cubicBezTo>
                        <a:pt x="943" y="395"/>
                        <a:pt x="578" y="821"/>
                        <a:pt x="304" y="1246"/>
                      </a:cubicBezTo>
                      <a:cubicBezTo>
                        <a:pt x="183" y="1398"/>
                        <a:pt x="122" y="1611"/>
                        <a:pt x="0" y="176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5" name="Google Shape;3675;p40"/>
                <p:cNvSpPr/>
                <p:nvPr/>
              </p:nvSpPr>
              <p:spPr>
                <a:xfrm>
                  <a:off x="1292850" y="4507100"/>
                  <a:ext cx="35000" cy="4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1976" fill="none" extrusionOk="0">
                      <a:moveTo>
                        <a:pt x="1399" y="0"/>
                      </a:moveTo>
                      <a:cubicBezTo>
                        <a:pt x="822" y="517"/>
                        <a:pt x="548" y="1398"/>
                        <a:pt x="1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6" name="Google Shape;3676;p40"/>
                <p:cNvSpPr/>
                <p:nvPr/>
              </p:nvSpPr>
              <p:spPr>
                <a:xfrm>
                  <a:off x="1257900" y="4627150"/>
                  <a:ext cx="4410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098" fill="none" extrusionOk="0">
                      <a:moveTo>
                        <a:pt x="1764" y="1"/>
                      </a:moveTo>
                      <a:cubicBezTo>
                        <a:pt x="1308" y="517"/>
                        <a:pt x="882" y="1034"/>
                        <a:pt x="457" y="1520"/>
                      </a:cubicBezTo>
                      <a:cubicBezTo>
                        <a:pt x="335" y="1672"/>
                        <a:pt x="31" y="1946"/>
                        <a:pt x="1" y="209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7" name="Google Shape;3677;p40"/>
                <p:cNvSpPr/>
                <p:nvPr/>
              </p:nvSpPr>
              <p:spPr>
                <a:xfrm>
                  <a:off x="1175825" y="4636275"/>
                  <a:ext cx="4107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977" fill="none" extrusionOk="0">
                      <a:moveTo>
                        <a:pt x="1642" y="0"/>
                      </a:moveTo>
                      <a:cubicBezTo>
                        <a:pt x="1156" y="304"/>
                        <a:pt x="852" y="791"/>
                        <a:pt x="578" y="1277"/>
                      </a:cubicBezTo>
                      <a:cubicBezTo>
                        <a:pt x="426" y="1550"/>
                        <a:pt x="214" y="1763"/>
                        <a:pt x="1" y="1976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8" name="Google Shape;3678;p40"/>
                <p:cNvSpPr/>
                <p:nvPr/>
              </p:nvSpPr>
              <p:spPr>
                <a:xfrm>
                  <a:off x="1175825" y="4530650"/>
                  <a:ext cx="49425" cy="6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584" fill="none" extrusionOk="0">
                      <a:moveTo>
                        <a:pt x="1977" y="0"/>
                      </a:moveTo>
                      <a:cubicBezTo>
                        <a:pt x="1581" y="426"/>
                        <a:pt x="1156" y="943"/>
                        <a:pt x="822" y="1429"/>
                      </a:cubicBezTo>
                      <a:cubicBezTo>
                        <a:pt x="548" y="1824"/>
                        <a:pt x="305" y="2219"/>
                        <a:pt x="1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9" name="Google Shape;3679;p40"/>
                <p:cNvSpPr/>
                <p:nvPr/>
              </p:nvSpPr>
              <p:spPr>
                <a:xfrm>
                  <a:off x="1067175" y="4662100"/>
                  <a:ext cx="38025" cy="4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886" fill="none" extrusionOk="0">
                      <a:moveTo>
                        <a:pt x="1520" y="1"/>
                      </a:moveTo>
                      <a:cubicBezTo>
                        <a:pt x="1186" y="426"/>
                        <a:pt x="943" y="943"/>
                        <a:pt x="578" y="1308"/>
                      </a:cubicBezTo>
                      <a:cubicBezTo>
                        <a:pt x="395" y="1521"/>
                        <a:pt x="183" y="1703"/>
                        <a:pt x="0" y="188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0" name="Google Shape;3680;p40"/>
                <p:cNvSpPr/>
                <p:nvPr/>
              </p:nvSpPr>
              <p:spPr>
                <a:xfrm>
                  <a:off x="1105175" y="4697825"/>
                  <a:ext cx="32700" cy="3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" h="1521" fill="none" extrusionOk="0">
                      <a:moveTo>
                        <a:pt x="1307" y="0"/>
                      </a:moveTo>
                      <a:cubicBezTo>
                        <a:pt x="942" y="335"/>
                        <a:pt x="578" y="699"/>
                        <a:pt x="304" y="1125"/>
                      </a:cubicBezTo>
                      <a:cubicBezTo>
                        <a:pt x="243" y="1247"/>
                        <a:pt x="182" y="1490"/>
                        <a:pt x="0" y="15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1" name="Google Shape;3681;p40"/>
                <p:cNvSpPr/>
                <p:nvPr/>
              </p:nvSpPr>
              <p:spPr>
                <a:xfrm>
                  <a:off x="1061100" y="4556475"/>
                  <a:ext cx="349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1764" fill="none" extrusionOk="0">
                      <a:moveTo>
                        <a:pt x="1398" y="1"/>
                      </a:moveTo>
                      <a:cubicBezTo>
                        <a:pt x="942" y="274"/>
                        <a:pt x="578" y="730"/>
                        <a:pt x="365" y="1247"/>
                      </a:cubicBezTo>
                      <a:cubicBezTo>
                        <a:pt x="304" y="1338"/>
                        <a:pt x="274" y="1460"/>
                        <a:pt x="213" y="1551"/>
                      </a:cubicBezTo>
                      <a:cubicBezTo>
                        <a:pt x="152" y="1642"/>
                        <a:pt x="31" y="1642"/>
                        <a:pt x="0" y="176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2" name="Google Shape;3682;p40"/>
                <p:cNvSpPr/>
                <p:nvPr/>
              </p:nvSpPr>
              <p:spPr>
                <a:xfrm>
                  <a:off x="923550" y="4653750"/>
                  <a:ext cx="41050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2220" fill="none" extrusionOk="0">
                      <a:moveTo>
                        <a:pt x="1642" y="0"/>
                      </a:moveTo>
                      <a:cubicBezTo>
                        <a:pt x="1277" y="487"/>
                        <a:pt x="912" y="1003"/>
                        <a:pt x="517" y="1520"/>
                      </a:cubicBezTo>
                      <a:cubicBezTo>
                        <a:pt x="365" y="1733"/>
                        <a:pt x="183" y="2007"/>
                        <a:pt x="1" y="221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3" name="Google Shape;3683;p40"/>
                <p:cNvSpPr/>
                <p:nvPr/>
              </p:nvSpPr>
              <p:spPr>
                <a:xfrm>
                  <a:off x="947100" y="4527600"/>
                  <a:ext cx="44100" cy="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20" fill="none" extrusionOk="0">
                      <a:moveTo>
                        <a:pt x="1764" y="1"/>
                      </a:moveTo>
                      <a:cubicBezTo>
                        <a:pt x="821" y="517"/>
                        <a:pt x="639" y="1490"/>
                        <a:pt x="1" y="222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4" name="Google Shape;3684;p40"/>
                <p:cNvSpPr/>
                <p:nvPr/>
              </p:nvSpPr>
              <p:spPr>
                <a:xfrm>
                  <a:off x="820975" y="4527600"/>
                  <a:ext cx="4940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2585" fill="none" extrusionOk="0">
                      <a:moveTo>
                        <a:pt x="1976" y="1"/>
                      </a:moveTo>
                      <a:cubicBezTo>
                        <a:pt x="1398" y="487"/>
                        <a:pt x="973" y="913"/>
                        <a:pt x="517" y="1521"/>
                      </a:cubicBezTo>
                      <a:cubicBezTo>
                        <a:pt x="274" y="1855"/>
                        <a:pt x="182" y="2220"/>
                        <a:pt x="0" y="258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5" name="Google Shape;3685;p40"/>
                <p:cNvSpPr/>
                <p:nvPr/>
              </p:nvSpPr>
              <p:spPr>
                <a:xfrm>
                  <a:off x="827050" y="4659825"/>
                  <a:ext cx="3802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1855" fill="none" extrusionOk="0">
                      <a:moveTo>
                        <a:pt x="1520" y="1"/>
                      </a:moveTo>
                      <a:cubicBezTo>
                        <a:pt x="1125" y="365"/>
                        <a:pt x="608" y="730"/>
                        <a:pt x="335" y="1186"/>
                      </a:cubicBezTo>
                      <a:cubicBezTo>
                        <a:pt x="274" y="1308"/>
                        <a:pt x="243" y="1429"/>
                        <a:pt x="183" y="1520"/>
                      </a:cubicBezTo>
                      <a:cubicBezTo>
                        <a:pt x="122" y="1642"/>
                        <a:pt x="0" y="1703"/>
                        <a:pt x="0" y="1855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6" name="Google Shape;3686;p40"/>
                <p:cNvSpPr/>
                <p:nvPr/>
              </p:nvSpPr>
              <p:spPr>
                <a:xfrm>
                  <a:off x="772325" y="4647675"/>
                  <a:ext cx="220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943" fill="none" extrusionOk="0">
                      <a:moveTo>
                        <a:pt x="882" y="0"/>
                      </a:moveTo>
                      <a:cubicBezTo>
                        <a:pt x="609" y="152"/>
                        <a:pt x="1" y="578"/>
                        <a:pt x="62" y="943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7" name="Google Shape;3687;p40"/>
                <p:cNvSpPr/>
                <p:nvPr/>
              </p:nvSpPr>
              <p:spPr>
                <a:xfrm>
                  <a:off x="988150" y="4682625"/>
                  <a:ext cx="28900" cy="3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551" fill="none" extrusionOk="0">
                      <a:moveTo>
                        <a:pt x="1155" y="0"/>
                      </a:moveTo>
                      <a:cubicBezTo>
                        <a:pt x="760" y="396"/>
                        <a:pt x="547" y="578"/>
                        <a:pt x="335" y="1034"/>
                      </a:cubicBezTo>
                      <a:cubicBezTo>
                        <a:pt x="274" y="1216"/>
                        <a:pt x="152" y="1429"/>
                        <a:pt x="0" y="1551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8" name="Google Shape;3688;p40"/>
                <p:cNvSpPr/>
                <p:nvPr/>
              </p:nvSpPr>
              <p:spPr>
                <a:xfrm>
                  <a:off x="1357450" y="4407550"/>
                  <a:ext cx="23575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399" fill="none" extrusionOk="0">
                      <a:moveTo>
                        <a:pt x="943" y="0"/>
                      </a:moveTo>
                      <a:cubicBezTo>
                        <a:pt x="669" y="304"/>
                        <a:pt x="426" y="639"/>
                        <a:pt x="213" y="973"/>
                      </a:cubicBezTo>
                      <a:cubicBezTo>
                        <a:pt x="122" y="1125"/>
                        <a:pt x="0" y="1246"/>
                        <a:pt x="0" y="1398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9" name="Google Shape;3689;p40"/>
                <p:cNvSpPr/>
                <p:nvPr/>
              </p:nvSpPr>
              <p:spPr>
                <a:xfrm>
                  <a:off x="1349100" y="4603600"/>
                  <a:ext cx="1977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700" fill="none" extrusionOk="0">
                      <a:moveTo>
                        <a:pt x="790" y="0"/>
                      </a:moveTo>
                      <a:cubicBezTo>
                        <a:pt x="578" y="213"/>
                        <a:pt x="213" y="456"/>
                        <a:pt x="0" y="69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0" name="Google Shape;3690;p40"/>
                <p:cNvSpPr/>
                <p:nvPr/>
              </p:nvSpPr>
              <p:spPr>
                <a:xfrm>
                  <a:off x="1005238" y="3876000"/>
                  <a:ext cx="44100" cy="5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2250" fill="none" extrusionOk="0">
                      <a:moveTo>
                        <a:pt x="1764" y="1"/>
                      </a:moveTo>
                      <a:cubicBezTo>
                        <a:pt x="1520" y="274"/>
                        <a:pt x="1216" y="548"/>
                        <a:pt x="1034" y="852"/>
                      </a:cubicBezTo>
                      <a:cubicBezTo>
                        <a:pt x="943" y="1065"/>
                        <a:pt x="852" y="1186"/>
                        <a:pt x="730" y="1368"/>
                      </a:cubicBezTo>
                      <a:cubicBezTo>
                        <a:pt x="487" y="1642"/>
                        <a:pt x="244" y="1946"/>
                        <a:pt x="1" y="2250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accent5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Google Shape;3696;p41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Участники </a:t>
            </a:r>
            <a:r>
              <a:rPr lang="ru-RU" dirty="0" err="1" smtClean="0"/>
              <a:t>буллинга</a:t>
            </a:r>
            <a:endParaRPr/>
          </a:p>
        </p:txBody>
      </p:sp>
      <p:sp>
        <p:nvSpPr>
          <p:cNvPr id="3700" name="Google Shape;3700;p41"/>
          <p:cNvSpPr txBox="1">
            <a:spLocks noGrp="1"/>
          </p:cNvSpPr>
          <p:nvPr>
            <p:ph type="subTitle" idx="3"/>
          </p:nvPr>
        </p:nvSpPr>
        <p:spPr>
          <a:xfrm>
            <a:off x="571472" y="1000114"/>
            <a:ext cx="3643338" cy="3857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Жертва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Агрессор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Наблюдатель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/>
                </a:solidFill>
              </a:rPr>
              <a:t>Защитник </a:t>
            </a:r>
            <a:endParaRPr sz="3200">
              <a:solidFill>
                <a:schemeClr val="accent1"/>
              </a:solidFill>
            </a:endParaRPr>
          </a:p>
        </p:txBody>
      </p:sp>
      <p:grpSp>
        <p:nvGrpSpPr>
          <p:cNvPr id="3701" name="Google Shape;3701;p41"/>
          <p:cNvGrpSpPr/>
          <p:nvPr/>
        </p:nvGrpSpPr>
        <p:grpSpPr>
          <a:xfrm>
            <a:off x="2720528" y="1861338"/>
            <a:ext cx="454343" cy="505815"/>
            <a:chOff x="3098045" y="1110928"/>
            <a:chExt cx="373576" cy="415898"/>
          </a:xfrm>
        </p:grpSpPr>
        <p:sp>
          <p:nvSpPr>
            <p:cNvPr id="3702" name="Google Shape;3702;p41"/>
            <p:cNvSpPr/>
            <p:nvPr/>
          </p:nvSpPr>
          <p:spPr>
            <a:xfrm>
              <a:off x="3098045" y="1110928"/>
              <a:ext cx="373576" cy="415898"/>
            </a:xfrm>
            <a:custGeom>
              <a:avLst/>
              <a:gdLst/>
              <a:ahLst/>
              <a:cxnLst/>
              <a:rect l="l" t="t" r="r" b="b"/>
              <a:pathLst>
                <a:path w="10098" h="11242" extrusionOk="0">
                  <a:moveTo>
                    <a:pt x="4120" y="4240"/>
                  </a:moveTo>
                  <a:cubicBezTo>
                    <a:pt x="4287" y="4240"/>
                    <a:pt x="4477" y="4311"/>
                    <a:pt x="4620" y="4454"/>
                  </a:cubicBezTo>
                  <a:cubicBezTo>
                    <a:pt x="4739" y="4573"/>
                    <a:pt x="4888" y="4633"/>
                    <a:pt x="5034" y="4633"/>
                  </a:cubicBezTo>
                  <a:cubicBezTo>
                    <a:pt x="5180" y="4633"/>
                    <a:pt x="5323" y="4573"/>
                    <a:pt x="5430" y="4454"/>
                  </a:cubicBezTo>
                  <a:cubicBezTo>
                    <a:pt x="5573" y="4311"/>
                    <a:pt x="5757" y="4240"/>
                    <a:pt x="5942" y="4240"/>
                  </a:cubicBezTo>
                  <a:cubicBezTo>
                    <a:pt x="6127" y="4240"/>
                    <a:pt x="6311" y="4311"/>
                    <a:pt x="6454" y="4454"/>
                  </a:cubicBezTo>
                  <a:cubicBezTo>
                    <a:pt x="6668" y="4668"/>
                    <a:pt x="6716" y="4930"/>
                    <a:pt x="6644" y="5240"/>
                  </a:cubicBezTo>
                  <a:cubicBezTo>
                    <a:pt x="6549" y="5597"/>
                    <a:pt x="6287" y="6002"/>
                    <a:pt x="5882" y="6383"/>
                  </a:cubicBezTo>
                  <a:cubicBezTo>
                    <a:pt x="5549" y="6716"/>
                    <a:pt x="5216" y="6931"/>
                    <a:pt x="5025" y="7002"/>
                  </a:cubicBezTo>
                  <a:cubicBezTo>
                    <a:pt x="4835" y="6931"/>
                    <a:pt x="4525" y="6716"/>
                    <a:pt x="4168" y="6383"/>
                  </a:cubicBezTo>
                  <a:cubicBezTo>
                    <a:pt x="3787" y="6002"/>
                    <a:pt x="3501" y="5573"/>
                    <a:pt x="3406" y="5240"/>
                  </a:cubicBezTo>
                  <a:cubicBezTo>
                    <a:pt x="3334" y="4930"/>
                    <a:pt x="3382" y="4668"/>
                    <a:pt x="3596" y="4454"/>
                  </a:cubicBezTo>
                  <a:cubicBezTo>
                    <a:pt x="3739" y="4311"/>
                    <a:pt x="3930" y="4240"/>
                    <a:pt x="4120" y="4240"/>
                  </a:cubicBezTo>
                  <a:close/>
                  <a:moveTo>
                    <a:pt x="6026" y="432"/>
                  </a:moveTo>
                  <a:cubicBezTo>
                    <a:pt x="6427" y="432"/>
                    <a:pt x="6757" y="749"/>
                    <a:pt x="6787" y="1144"/>
                  </a:cubicBezTo>
                  <a:cubicBezTo>
                    <a:pt x="6573" y="1287"/>
                    <a:pt x="6383" y="1477"/>
                    <a:pt x="6263" y="1715"/>
                  </a:cubicBezTo>
                  <a:cubicBezTo>
                    <a:pt x="6263" y="1715"/>
                    <a:pt x="6263" y="1739"/>
                    <a:pt x="6263" y="1763"/>
                  </a:cubicBezTo>
                  <a:cubicBezTo>
                    <a:pt x="6311" y="1906"/>
                    <a:pt x="6406" y="1953"/>
                    <a:pt x="6502" y="1953"/>
                  </a:cubicBezTo>
                  <a:cubicBezTo>
                    <a:pt x="6573" y="1953"/>
                    <a:pt x="6644" y="1930"/>
                    <a:pt x="6692" y="1858"/>
                  </a:cubicBezTo>
                  <a:cubicBezTo>
                    <a:pt x="6787" y="1691"/>
                    <a:pt x="6930" y="1549"/>
                    <a:pt x="7097" y="1477"/>
                  </a:cubicBezTo>
                  <a:cubicBezTo>
                    <a:pt x="7212" y="1429"/>
                    <a:pt x="7339" y="1404"/>
                    <a:pt x="7471" y="1404"/>
                  </a:cubicBezTo>
                  <a:cubicBezTo>
                    <a:pt x="7667" y="1404"/>
                    <a:pt x="7874" y="1459"/>
                    <a:pt x="8073" y="1572"/>
                  </a:cubicBezTo>
                  <a:cubicBezTo>
                    <a:pt x="8097" y="1596"/>
                    <a:pt x="8121" y="1596"/>
                    <a:pt x="8145" y="1620"/>
                  </a:cubicBezTo>
                  <a:cubicBezTo>
                    <a:pt x="8383" y="1953"/>
                    <a:pt x="8454" y="2311"/>
                    <a:pt x="8335" y="2620"/>
                  </a:cubicBezTo>
                  <a:cubicBezTo>
                    <a:pt x="8264" y="2835"/>
                    <a:pt x="8097" y="3025"/>
                    <a:pt x="7883" y="3144"/>
                  </a:cubicBezTo>
                  <a:cubicBezTo>
                    <a:pt x="7859" y="3144"/>
                    <a:pt x="7859" y="3168"/>
                    <a:pt x="7835" y="3168"/>
                  </a:cubicBezTo>
                  <a:cubicBezTo>
                    <a:pt x="7788" y="3382"/>
                    <a:pt x="7907" y="3525"/>
                    <a:pt x="8050" y="3525"/>
                  </a:cubicBezTo>
                  <a:cubicBezTo>
                    <a:pt x="8097" y="3525"/>
                    <a:pt x="8121" y="3501"/>
                    <a:pt x="8169" y="3478"/>
                  </a:cubicBezTo>
                  <a:cubicBezTo>
                    <a:pt x="8359" y="3358"/>
                    <a:pt x="8526" y="3192"/>
                    <a:pt x="8645" y="3001"/>
                  </a:cubicBezTo>
                  <a:cubicBezTo>
                    <a:pt x="8978" y="3239"/>
                    <a:pt x="9193" y="3620"/>
                    <a:pt x="9193" y="4025"/>
                  </a:cubicBezTo>
                  <a:cubicBezTo>
                    <a:pt x="9193" y="4335"/>
                    <a:pt x="9074" y="4644"/>
                    <a:pt x="8859" y="4883"/>
                  </a:cubicBezTo>
                  <a:cubicBezTo>
                    <a:pt x="8764" y="4835"/>
                    <a:pt x="8669" y="4811"/>
                    <a:pt x="8573" y="4787"/>
                  </a:cubicBezTo>
                  <a:lnTo>
                    <a:pt x="8526" y="4787"/>
                  </a:lnTo>
                  <a:cubicBezTo>
                    <a:pt x="8270" y="4945"/>
                    <a:pt x="8372" y="5233"/>
                    <a:pt x="8591" y="5233"/>
                  </a:cubicBezTo>
                  <a:cubicBezTo>
                    <a:pt x="8636" y="5233"/>
                    <a:pt x="8687" y="5221"/>
                    <a:pt x="8740" y="5192"/>
                  </a:cubicBezTo>
                  <a:cubicBezTo>
                    <a:pt x="8788" y="5192"/>
                    <a:pt x="8812" y="5216"/>
                    <a:pt x="8812" y="5240"/>
                  </a:cubicBezTo>
                  <a:cubicBezTo>
                    <a:pt x="8812" y="5335"/>
                    <a:pt x="8812" y="5335"/>
                    <a:pt x="8812" y="5335"/>
                  </a:cubicBezTo>
                  <a:cubicBezTo>
                    <a:pt x="9336" y="5597"/>
                    <a:pt x="9645" y="6097"/>
                    <a:pt x="9645" y="6669"/>
                  </a:cubicBezTo>
                  <a:cubicBezTo>
                    <a:pt x="9645" y="7288"/>
                    <a:pt x="9288" y="7836"/>
                    <a:pt x="8716" y="8050"/>
                  </a:cubicBezTo>
                  <a:cubicBezTo>
                    <a:pt x="8526" y="8121"/>
                    <a:pt x="8359" y="8169"/>
                    <a:pt x="8145" y="8169"/>
                  </a:cubicBezTo>
                  <a:cubicBezTo>
                    <a:pt x="8026" y="8169"/>
                    <a:pt x="7883" y="8145"/>
                    <a:pt x="7764" y="8121"/>
                  </a:cubicBezTo>
                  <a:cubicBezTo>
                    <a:pt x="7748" y="8118"/>
                    <a:pt x="7732" y="8117"/>
                    <a:pt x="7717" y="8117"/>
                  </a:cubicBezTo>
                  <a:cubicBezTo>
                    <a:pt x="7615" y="8117"/>
                    <a:pt x="7522" y="8182"/>
                    <a:pt x="7502" y="8264"/>
                  </a:cubicBezTo>
                  <a:cubicBezTo>
                    <a:pt x="7478" y="8383"/>
                    <a:pt x="7549" y="8502"/>
                    <a:pt x="7645" y="8550"/>
                  </a:cubicBezTo>
                  <a:cubicBezTo>
                    <a:pt x="7811" y="8598"/>
                    <a:pt x="7978" y="8598"/>
                    <a:pt x="8145" y="8598"/>
                  </a:cubicBezTo>
                  <a:cubicBezTo>
                    <a:pt x="8312" y="8598"/>
                    <a:pt x="8454" y="8598"/>
                    <a:pt x="8597" y="8550"/>
                  </a:cubicBezTo>
                  <a:lnTo>
                    <a:pt x="8597" y="8550"/>
                  </a:lnTo>
                  <a:cubicBezTo>
                    <a:pt x="8597" y="9169"/>
                    <a:pt x="8169" y="9669"/>
                    <a:pt x="7549" y="9788"/>
                  </a:cubicBezTo>
                  <a:cubicBezTo>
                    <a:pt x="7498" y="9795"/>
                    <a:pt x="7446" y="9798"/>
                    <a:pt x="7392" y="9798"/>
                  </a:cubicBezTo>
                  <a:cubicBezTo>
                    <a:pt x="7246" y="9798"/>
                    <a:pt x="7094" y="9776"/>
                    <a:pt x="6954" y="9741"/>
                  </a:cubicBezTo>
                  <a:cubicBezTo>
                    <a:pt x="6942" y="9729"/>
                    <a:pt x="6930" y="9723"/>
                    <a:pt x="6921" y="9723"/>
                  </a:cubicBezTo>
                  <a:cubicBezTo>
                    <a:pt x="6912" y="9723"/>
                    <a:pt x="6906" y="9729"/>
                    <a:pt x="6906" y="9741"/>
                  </a:cubicBezTo>
                  <a:cubicBezTo>
                    <a:pt x="6668" y="9860"/>
                    <a:pt x="6740" y="10122"/>
                    <a:pt x="6906" y="10169"/>
                  </a:cubicBezTo>
                  <a:cubicBezTo>
                    <a:pt x="7026" y="10217"/>
                    <a:pt x="7145" y="10241"/>
                    <a:pt x="7264" y="10241"/>
                  </a:cubicBezTo>
                  <a:cubicBezTo>
                    <a:pt x="7093" y="10583"/>
                    <a:pt x="6733" y="10815"/>
                    <a:pt x="6325" y="10815"/>
                  </a:cubicBezTo>
                  <a:cubicBezTo>
                    <a:pt x="5994" y="10815"/>
                    <a:pt x="5631" y="10662"/>
                    <a:pt x="5311" y="10288"/>
                  </a:cubicBezTo>
                  <a:cubicBezTo>
                    <a:pt x="5287" y="10241"/>
                    <a:pt x="5263" y="10169"/>
                    <a:pt x="5263" y="10122"/>
                  </a:cubicBezTo>
                  <a:lnTo>
                    <a:pt x="5263" y="7383"/>
                  </a:lnTo>
                  <a:cubicBezTo>
                    <a:pt x="5525" y="7240"/>
                    <a:pt x="5882" y="7002"/>
                    <a:pt x="6192" y="6692"/>
                  </a:cubicBezTo>
                  <a:cubicBezTo>
                    <a:pt x="6454" y="6431"/>
                    <a:pt x="6930" y="5930"/>
                    <a:pt x="7073" y="5335"/>
                  </a:cubicBezTo>
                  <a:cubicBezTo>
                    <a:pt x="7192" y="4883"/>
                    <a:pt x="7097" y="4454"/>
                    <a:pt x="6787" y="4144"/>
                  </a:cubicBezTo>
                  <a:cubicBezTo>
                    <a:pt x="6549" y="3919"/>
                    <a:pt x="6244" y="3804"/>
                    <a:pt x="5943" y="3804"/>
                  </a:cubicBezTo>
                  <a:cubicBezTo>
                    <a:pt x="5702" y="3804"/>
                    <a:pt x="5464" y="3877"/>
                    <a:pt x="5263" y="4025"/>
                  </a:cubicBezTo>
                  <a:lnTo>
                    <a:pt x="5263" y="906"/>
                  </a:lnTo>
                  <a:cubicBezTo>
                    <a:pt x="5263" y="858"/>
                    <a:pt x="5287" y="810"/>
                    <a:pt x="5311" y="787"/>
                  </a:cubicBezTo>
                  <a:cubicBezTo>
                    <a:pt x="5544" y="536"/>
                    <a:pt x="5797" y="432"/>
                    <a:pt x="6026" y="432"/>
                  </a:cubicBezTo>
                  <a:close/>
                  <a:moveTo>
                    <a:pt x="4049" y="1"/>
                  </a:moveTo>
                  <a:cubicBezTo>
                    <a:pt x="3453" y="1"/>
                    <a:pt x="2977" y="429"/>
                    <a:pt x="2858" y="977"/>
                  </a:cubicBezTo>
                  <a:lnTo>
                    <a:pt x="2739" y="977"/>
                  </a:lnTo>
                  <a:cubicBezTo>
                    <a:pt x="2727" y="975"/>
                    <a:pt x="2715" y="974"/>
                    <a:pt x="2703" y="974"/>
                  </a:cubicBezTo>
                  <a:cubicBezTo>
                    <a:pt x="2577" y="974"/>
                    <a:pt x="2479" y="1087"/>
                    <a:pt x="2501" y="1239"/>
                  </a:cubicBezTo>
                  <a:cubicBezTo>
                    <a:pt x="2525" y="1334"/>
                    <a:pt x="2596" y="1406"/>
                    <a:pt x="2691" y="1406"/>
                  </a:cubicBezTo>
                  <a:cubicBezTo>
                    <a:pt x="2787" y="1430"/>
                    <a:pt x="2882" y="1453"/>
                    <a:pt x="2977" y="1477"/>
                  </a:cubicBezTo>
                  <a:cubicBezTo>
                    <a:pt x="3144" y="1572"/>
                    <a:pt x="3287" y="1691"/>
                    <a:pt x="3382" y="1858"/>
                  </a:cubicBezTo>
                  <a:cubicBezTo>
                    <a:pt x="3430" y="1930"/>
                    <a:pt x="3501" y="1977"/>
                    <a:pt x="3572" y="1977"/>
                  </a:cubicBezTo>
                  <a:cubicBezTo>
                    <a:pt x="3620" y="1977"/>
                    <a:pt x="3691" y="1953"/>
                    <a:pt x="3739" y="1906"/>
                  </a:cubicBezTo>
                  <a:cubicBezTo>
                    <a:pt x="3811" y="1834"/>
                    <a:pt x="3811" y="1715"/>
                    <a:pt x="3763" y="1644"/>
                  </a:cubicBezTo>
                  <a:cubicBezTo>
                    <a:pt x="3644" y="1430"/>
                    <a:pt x="3477" y="1263"/>
                    <a:pt x="3287" y="1144"/>
                  </a:cubicBezTo>
                  <a:cubicBezTo>
                    <a:pt x="3306" y="749"/>
                    <a:pt x="3638" y="435"/>
                    <a:pt x="4049" y="435"/>
                  </a:cubicBezTo>
                  <a:cubicBezTo>
                    <a:pt x="4134" y="435"/>
                    <a:pt x="4221" y="449"/>
                    <a:pt x="4311" y="477"/>
                  </a:cubicBezTo>
                  <a:cubicBezTo>
                    <a:pt x="4620" y="572"/>
                    <a:pt x="4811" y="882"/>
                    <a:pt x="4811" y="1191"/>
                  </a:cubicBezTo>
                  <a:lnTo>
                    <a:pt x="4811" y="4049"/>
                  </a:lnTo>
                  <a:cubicBezTo>
                    <a:pt x="4606" y="3887"/>
                    <a:pt x="4361" y="3808"/>
                    <a:pt x="4116" y="3808"/>
                  </a:cubicBezTo>
                  <a:cubicBezTo>
                    <a:pt x="3819" y="3808"/>
                    <a:pt x="3521" y="3923"/>
                    <a:pt x="3287" y="4144"/>
                  </a:cubicBezTo>
                  <a:cubicBezTo>
                    <a:pt x="2977" y="4478"/>
                    <a:pt x="2882" y="4883"/>
                    <a:pt x="3001" y="5359"/>
                  </a:cubicBezTo>
                  <a:cubicBezTo>
                    <a:pt x="3144" y="5930"/>
                    <a:pt x="3620" y="6454"/>
                    <a:pt x="3882" y="6692"/>
                  </a:cubicBezTo>
                  <a:cubicBezTo>
                    <a:pt x="4192" y="7002"/>
                    <a:pt x="4549" y="7264"/>
                    <a:pt x="4811" y="7383"/>
                  </a:cubicBezTo>
                  <a:lnTo>
                    <a:pt x="4811" y="9765"/>
                  </a:lnTo>
                  <a:cubicBezTo>
                    <a:pt x="4811" y="10193"/>
                    <a:pt x="4549" y="10598"/>
                    <a:pt x="4144" y="10741"/>
                  </a:cubicBezTo>
                  <a:cubicBezTo>
                    <a:pt x="4011" y="10793"/>
                    <a:pt x="3877" y="10817"/>
                    <a:pt x="3746" y="10817"/>
                  </a:cubicBezTo>
                  <a:cubicBezTo>
                    <a:pt x="3338" y="10817"/>
                    <a:pt x="2967" y="10583"/>
                    <a:pt x="2787" y="10241"/>
                  </a:cubicBezTo>
                  <a:cubicBezTo>
                    <a:pt x="2929" y="10241"/>
                    <a:pt x="3049" y="10217"/>
                    <a:pt x="3168" y="10193"/>
                  </a:cubicBezTo>
                  <a:cubicBezTo>
                    <a:pt x="3239" y="10169"/>
                    <a:pt x="3310" y="10074"/>
                    <a:pt x="3334" y="9979"/>
                  </a:cubicBezTo>
                  <a:cubicBezTo>
                    <a:pt x="3334" y="9858"/>
                    <a:pt x="3232" y="9754"/>
                    <a:pt x="3114" y="9754"/>
                  </a:cubicBezTo>
                  <a:cubicBezTo>
                    <a:pt x="3092" y="9754"/>
                    <a:pt x="3070" y="9757"/>
                    <a:pt x="3049" y="9765"/>
                  </a:cubicBezTo>
                  <a:cubicBezTo>
                    <a:pt x="2951" y="9792"/>
                    <a:pt x="2845" y="9804"/>
                    <a:pt x="2741" y="9804"/>
                  </a:cubicBezTo>
                  <a:cubicBezTo>
                    <a:pt x="2667" y="9804"/>
                    <a:pt x="2594" y="9798"/>
                    <a:pt x="2525" y="9788"/>
                  </a:cubicBezTo>
                  <a:cubicBezTo>
                    <a:pt x="1905" y="9693"/>
                    <a:pt x="1477" y="9169"/>
                    <a:pt x="1453" y="8574"/>
                  </a:cubicBezTo>
                  <a:lnTo>
                    <a:pt x="1453" y="8574"/>
                  </a:lnTo>
                  <a:cubicBezTo>
                    <a:pt x="1620" y="8598"/>
                    <a:pt x="1763" y="8621"/>
                    <a:pt x="1905" y="8621"/>
                  </a:cubicBezTo>
                  <a:cubicBezTo>
                    <a:pt x="2072" y="8621"/>
                    <a:pt x="2239" y="8598"/>
                    <a:pt x="2406" y="8550"/>
                  </a:cubicBezTo>
                  <a:cubicBezTo>
                    <a:pt x="2501" y="8526"/>
                    <a:pt x="2572" y="8455"/>
                    <a:pt x="2572" y="8359"/>
                  </a:cubicBezTo>
                  <a:cubicBezTo>
                    <a:pt x="2572" y="8210"/>
                    <a:pt x="2476" y="8118"/>
                    <a:pt x="2353" y="8118"/>
                  </a:cubicBezTo>
                  <a:cubicBezTo>
                    <a:pt x="2339" y="8118"/>
                    <a:pt x="2325" y="8119"/>
                    <a:pt x="2310" y="8121"/>
                  </a:cubicBezTo>
                  <a:cubicBezTo>
                    <a:pt x="2167" y="8169"/>
                    <a:pt x="2048" y="8169"/>
                    <a:pt x="1905" y="8169"/>
                  </a:cubicBezTo>
                  <a:cubicBezTo>
                    <a:pt x="1715" y="8169"/>
                    <a:pt x="1524" y="8145"/>
                    <a:pt x="1358" y="8074"/>
                  </a:cubicBezTo>
                  <a:cubicBezTo>
                    <a:pt x="786" y="7836"/>
                    <a:pt x="429" y="7288"/>
                    <a:pt x="429" y="6692"/>
                  </a:cubicBezTo>
                  <a:cubicBezTo>
                    <a:pt x="429" y="6097"/>
                    <a:pt x="738" y="5597"/>
                    <a:pt x="1262" y="5335"/>
                  </a:cubicBezTo>
                  <a:cubicBezTo>
                    <a:pt x="1286" y="5264"/>
                    <a:pt x="1358" y="5240"/>
                    <a:pt x="1429" y="5240"/>
                  </a:cubicBezTo>
                  <a:cubicBezTo>
                    <a:pt x="1441" y="5242"/>
                    <a:pt x="1454" y="5242"/>
                    <a:pt x="1465" y="5242"/>
                  </a:cubicBezTo>
                  <a:cubicBezTo>
                    <a:pt x="1613" y="5242"/>
                    <a:pt x="1713" y="5110"/>
                    <a:pt x="1691" y="4978"/>
                  </a:cubicBezTo>
                  <a:cubicBezTo>
                    <a:pt x="1650" y="4874"/>
                    <a:pt x="1554" y="4807"/>
                    <a:pt x="1467" y="4807"/>
                  </a:cubicBezTo>
                  <a:cubicBezTo>
                    <a:pt x="1454" y="4807"/>
                    <a:pt x="1441" y="4808"/>
                    <a:pt x="1429" y="4811"/>
                  </a:cubicBezTo>
                  <a:cubicBezTo>
                    <a:pt x="1358" y="4835"/>
                    <a:pt x="1286" y="4859"/>
                    <a:pt x="1215" y="4883"/>
                  </a:cubicBezTo>
                  <a:cubicBezTo>
                    <a:pt x="1000" y="4644"/>
                    <a:pt x="881" y="4359"/>
                    <a:pt x="881" y="4025"/>
                  </a:cubicBezTo>
                  <a:cubicBezTo>
                    <a:pt x="881" y="3620"/>
                    <a:pt x="1096" y="3239"/>
                    <a:pt x="1429" y="3001"/>
                  </a:cubicBezTo>
                  <a:cubicBezTo>
                    <a:pt x="1548" y="3216"/>
                    <a:pt x="1715" y="3382"/>
                    <a:pt x="1905" y="3478"/>
                  </a:cubicBezTo>
                  <a:cubicBezTo>
                    <a:pt x="1953" y="3501"/>
                    <a:pt x="1977" y="3525"/>
                    <a:pt x="2024" y="3525"/>
                  </a:cubicBezTo>
                  <a:cubicBezTo>
                    <a:pt x="2120" y="3525"/>
                    <a:pt x="2215" y="3454"/>
                    <a:pt x="2239" y="3335"/>
                  </a:cubicBezTo>
                  <a:cubicBezTo>
                    <a:pt x="2263" y="3239"/>
                    <a:pt x="2215" y="3144"/>
                    <a:pt x="2144" y="3097"/>
                  </a:cubicBezTo>
                  <a:cubicBezTo>
                    <a:pt x="1953" y="3001"/>
                    <a:pt x="1810" y="2835"/>
                    <a:pt x="1739" y="2620"/>
                  </a:cubicBezTo>
                  <a:cubicBezTo>
                    <a:pt x="1715" y="2549"/>
                    <a:pt x="1691" y="2501"/>
                    <a:pt x="1691" y="2430"/>
                  </a:cubicBezTo>
                  <a:cubicBezTo>
                    <a:pt x="1670" y="2323"/>
                    <a:pt x="1591" y="2236"/>
                    <a:pt x="1489" y="2236"/>
                  </a:cubicBezTo>
                  <a:cubicBezTo>
                    <a:pt x="1478" y="2236"/>
                    <a:pt x="1465" y="2237"/>
                    <a:pt x="1453" y="2239"/>
                  </a:cubicBezTo>
                  <a:cubicBezTo>
                    <a:pt x="1310" y="2239"/>
                    <a:pt x="1239" y="2358"/>
                    <a:pt x="1262" y="2477"/>
                  </a:cubicBezTo>
                  <a:cubicBezTo>
                    <a:pt x="1262" y="2501"/>
                    <a:pt x="1262" y="2549"/>
                    <a:pt x="1262" y="2573"/>
                  </a:cubicBezTo>
                  <a:cubicBezTo>
                    <a:pt x="762" y="2882"/>
                    <a:pt x="453" y="3430"/>
                    <a:pt x="453" y="4025"/>
                  </a:cubicBezTo>
                  <a:cubicBezTo>
                    <a:pt x="453" y="4406"/>
                    <a:pt x="596" y="4787"/>
                    <a:pt x="834" y="5073"/>
                  </a:cubicBezTo>
                  <a:cubicBezTo>
                    <a:pt x="310" y="5430"/>
                    <a:pt x="0" y="6026"/>
                    <a:pt x="0" y="6669"/>
                  </a:cubicBezTo>
                  <a:cubicBezTo>
                    <a:pt x="0" y="7407"/>
                    <a:pt x="405" y="8074"/>
                    <a:pt x="1048" y="8383"/>
                  </a:cubicBezTo>
                  <a:cubicBezTo>
                    <a:pt x="1024" y="8431"/>
                    <a:pt x="1024" y="8479"/>
                    <a:pt x="1024" y="8526"/>
                  </a:cubicBezTo>
                  <a:cubicBezTo>
                    <a:pt x="1024" y="8931"/>
                    <a:pt x="1191" y="9336"/>
                    <a:pt x="1453" y="9645"/>
                  </a:cubicBezTo>
                  <a:cubicBezTo>
                    <a:pt x="1667" y="9907"/>
                    <a:pt x="1977" y="10098"/>
                    <a:pt x="2310" y="10169"/>
                  </a:cubicBezTo>
                  <a:cubicBezTo>
                    <a:pt x="2501" y="10812"/>
                    <a:pt x="3096" y="11241"/>
                    <a:pt x="3763" y="11241"/>
                  </a:cubicBezTo>
                  <a:cubicBezTo>
                    <a:pt x="4311" y="11241"/>
                    <a:pt x="4787" y="10955"/>
                    <a:pt x="5049" y="10527"/>
                  </a:cubicBezTo>
                  <a:cubicBezTo>
                    <a:pt x="5311" y="10955"/>
                    <a:pt x="5787" y="11241"/>
                    <a:pt x="6335" y="11241"/>
                  </a:cubicBezTo>
                  <a:cubicBezTo>
                    <a:pt x="7002" y="11241"/>
                    <a:pt x="7573" y="10812"/>
                    <a:pt x="7788" y="10169"/>
                  </a:cubicBezTo>
                  <a:cubicBezTo>
                    <a:pt x="8121" y="10098"/>
                    <a:pt x="8407" y="9907"/>
                    <a:pt x="8645" y="9645"/>
                  </a:cubicBezTo>
                  <a:cubicBezTo>
                    <a:pt x="8907" y="9336"/>
                    <a:pt x="9050" y="8931"/>
                    <a:pt x="9050" y="8526"/>
                  </a:cubicBezTo>
                  <a:cubicBezTo>
                    <a:pt x="9050" y="8479"/>
                    <a:pt x="9050" y="8431"/>
                    <a:pt x="9050" y="8383"/>
                  </a:cubicBezTo>
                  <a:cubicBezTo>
                    <a:pt x="9693" y="8074"/>
                    <a:pt x="10098" y="7407"/>
                    <a:pt x="10098" y="6669"/>
                  </a:cubicBezTo>
                  <a:cubicBezTo>
                    <a:pt x="10098" y="6026"/>
                    <a:pt x="9788" y="5454"/>
                    <a:pt x="9264" y="5073"/>
                  </a:cubicBezTo>
                  <a:cubicBezTo>
                    <a:pt x="9502" y="4787"/>
                    <a:pt x="9621" y="4406"/>
                    <a:pt x="9621" y="4025"/>
                  </a:cubicBezTo>
                  <a:cubicBezTo>
                    <a:pt x="9621" y="3430"/>
                    <a:pt x="9312" y="2882"/>
                    <a:pt x="8812" y="2573"/>
                  </a:cubicBezTo>
                  <a:cubicBezTo>
                    <a:pt x="8835" y="2501"/>
                    <a:pt x="8835" y="2406"/>
                    <a:pt x="8835" y="2311"/>
                  </a:cubicBezTo>
                  <a:cubicBezTo>
                    <a:pt x="8835" y="1572"/>
                    <a:pt x="8216" y="953"/>
                    <a:pt x="7478" y="953"/>
                  </a:cubicBezTo>
                  <a:cubicBezTo>
                    <a:pt x="7383" y="953"/>
                    <a:pt x="7287" y="977"/>
                    <a:pt x="7216" y="977"/>
                  </a:cubicBezTo>
                  <a:cubicBezTo>
                    <a:pt x="7097" y="429"/>
                    <a:pt x="6621" y="1"/>
                    <a:pt x="6025" y="1"/>
                  </a:cubicBezTo>
                  <a:cubicBezTo>
                    <a:pt x="5620" y="1"/>
                    <a:pt x="5263" y="191"/>
                    <a:pt x="5025" y="501"/>
                  </a:cubicBezTo>
                  <a:cubicBezTo>
                    <a:pt x="4811" y="191"/>
                    <a:pt x="4454" y="1"/>
                    <a:pt x="4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03" name="Google Shape;3703;p41"/>
            <p:cNvSpPr/>
            <p:nvPr/>
          </p:nvSpPr>
          <p:spPr>
            <a:xfrm>
              <a:off x="3154426" y="1277480"/>
              <a:ext cx="41434" cy="65185"/>
            </a:xfrm>
            <a:custGeom>
              <a:avLst/>
              <a:gdLst/>
              <a:ahLst/>
              <a:cxnLst/>
              <a:rect l="l" t="t" r="r" b="b"/>
              <a:pathLst>
                <a:path w="1120" h="1762" extrusionOk="0">
                  <a:moveTo>
                    <a:pt x="779" y="0"/>
                  </a:moveTo>
                  <a:cubicBezTo>
                    <a:pt x="743" y="0"/>
                    <a:pt x="705" y="8"/>
                    <a:pt x="667" y="23"/>
                  </a:cubicBezTo>
                  <a:cubicBezTo>
                    <a:pt x="572" y="95"/>
                    <a:pt x="524" y="238"/>
                    <a:pt x="596" y="333"/>
                  </a:cubicBezTo>
                  <a:cubicBezTo>
                    <a:pt x="643" y="452"/>
                    <a:pt x="691" y="547"/>
                    <a:pt x="691" y="666"/>
                  </a:cubicBezTo>
                  <a:cubicBezTo>
                    <a:pt x="691" y="976"/>
                    <a:pt x="477" y="1262"/>
                    <a:pt x="167" y="1333"/>
                  </a:cubicBezTo>
                  <a:cubicBezTo>
                    <a:pt x="72" y="1357"/>
                    <a:pt x="0" y="1476"/>
                    <a:pt x="24" y="1595"/>
                  </a:cubicBezTo>
                  <a:cubicBezTo>
                    <a:pt x="48" y="1690"/>
                    <a:pt x="143" y="1762"/>
                    <a:pt x="239" y="1762"/>
                  </a:cubicBezTo>
                  <a:lnTo>
                    <a:pt x="286" y="1762"/>
                  </a:lnTo>
                  <a:cubicBezTo>
                    <a:pt x="786" y="1619"/>
                    <a:pt x="1120" y="1190"/>
                    <a:pt x="1120" y="666"/>
                  </a:cubicBezTo>
                  <a:cubicBezTo>
                    <a:pt x="1120" y="476"/>
                    <a:pt x="1072" y="285"/>
                    <a:pt x="977" y="119"/>
                  </a:cubicBezTo>
                  <a:cubicBezTo>
                    <a:pt x="928" y="37"/>
                    <a:pt x="857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04" name="Google Shape;3704;p41"/>
            <p:cNvSpPr/>
            <p:nvPr/>
          </p:nvSpPr>
          <p:spPr>
            <a:xfrm>
              <a:off x="3191421" y="1375221"/>
              <a:ext cx="49388" cy="58193"/>
            </a:xfrm>
            <a:custGeom>
              <a:avLst/>
              <a:gdLst/>
              <a:ahLst/>
              <a:cxnLst/>
              <a:rect l="l" t="t" r="r" b="b"/>
              <a:pathLst>
                <a:path w="1335" h="1573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30"/>
                    <a:pt x="215" y="430"/>
                  </a:cubicBezTo>
                  <a:cubicBezTo>
                    <a:pt x="596" y="430"/>
                    <a:pt x="906" y="739"/>
                    <a:pt x="906" y="1120"/>
                  </a:cubicBezTo>
                  <a:cubicBezTo>
                    <a:pt x="906" y="1168"/>
                    <a:pt x="882" y="1239"/>
                    <a:pt x="882" y="1287"/>
                  </a:cubicBezTo>
                  <a:cubicBezTo>
                    <a:pt x="834" y="1406"/>
                    <a:pt x="906" y="1525"/>
                    <a:pt x="1025" y="1549"/>
                  </a:cubicBezTo>
                  <a:cubicBezTo>
                    <a:pt x="1048" y="1573"/>
                    <a:pt x="1072" y="1573"/>
                    <a:pt x="1096" y="1573"/>
                  </a:cubicBezTo>
                  <a:cubicBezTo>
                    <a:pt x="1191" y="1573"/>
                    <a:pt x="1263" y="1501"/>
                    <a:pt x="1310" y="1406"/>
                  </a:cubicBezTo>
                  <a:cubicBezTo>
                    <a:pt x="1310" y="1311"/>
                    <a:pt x="1334" y="1215"/>
                    <a:pt x="1334" y="1120"/>
                  </a:cubicBezTo>
                  <a:cubicBezTo>
                    <a:pt x="1334" y="501"/>
                    <a:pt x="8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05" name="Google Shape;3705;p41"/>
            <p:cNvSpPr/>
            <p:nvPr/>
          </p:nvSpPr>
          <p:spPr>
            <a:xfrm>
              <a:off x="3199338" y="1204304"/>
              <a:ext cx="64371" cy="26488"/>
            </a:xfrm>
            <a:custGeom>
              <a:avLst/>
              <a:gdLst/>
              <a:ahLst/>
              <a:cxnLst/>
              <a:rect l="l" t="t" r="r" b="b"/>
              <a:pathLst>
                <a:path w="1740" h="716" extrusionOk="0">
                  <a:moveTo>
                    <a:pt x="236" y="1"/>
                  </a:moveTo>
                  <a:cubicBezTo>
                    <a:pt x="180" y="1"/>
                    <a:pt x="120" y="25"/>
                    <a:pt x="72" y="72"/>
                  </a:cubicBezTo>
                  <a:cubicBezTo>
                    <a:pt x="1" y="168"/>
                    <a:pt x="1" y="311"/>
                    <a:pt x="72" y="382"/>
                  </a:cubicBezTo>
                  <a:cubicBezTo>
                    <a:pt x="287" y="596"/>
                    <a:pt x="572" y="715"/>
                    <a:pt x="882" y="715"/>
                  </a:cubicBezTo>
                  <a:cubicBezTo>
                    <a:pt x="1168" y="715"/>
                    <a:pt x="1454" y="596"/>
                    <a:pt x="1668" y="382"/>
                  </a:cubicBezTo>
                  <a:cubicBezTo>
                    <a:pt x="1739" y="287"/>
                    <a:pt x="1739" y="168"/>
                    <a:pt x="1668" y="72"/>
                  </a:cubicBezTo>
                  <a:cubicBezTo>
                    <a:pt x="1620" y="25"/>
                    <a:pt x="1561" y="1"/>
                    <a:pt x="1504" y="1"/>
                  </a:cubicBezTo>
                  <a:cubicBezTo>
                    <a:pt x="1448" y="1"/>
                    <a:pt x="1394" y="25"/>
                    <a:pt x="1358" y="72"/>
                  </a:cubicBezTo>
                  <a:cubicBezTo>
                    <a:pt x="1215" y="191"/>
                    <a:pt x="1049" y="263"/>
                    <a:pt x="858" y="263"/>
                  </a:cubicBezTo>
                  <a:cubicBezTo>
                    <a:pt x="692" y="263"/>
                    <a:pt x="525" y="191"/>
                    <a:pt x="382" y="72"/>
                  </a:cubicBezTo>
                  <a:cubicBezTo>
                    <a:pt x="346" y="25"/>
                    <a:pt x="293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06" name="Google Shape;3706;p41"/>
            <p:cNvSpPr/>
            <p:nvPr/>
          </p:nvSpPr>
          <p:spPr>
            <a:xfrm>
              <a:off x="3372030" y="1277924"/>
              <a:ext cx="42322" cy="64741"/>
            </a:xfrm>
            <a:custGeom>
              <a:avLst/>
              <a:gdLst/>
              <a:ahLst/>
              <a:cxnLst/>
              <a:rect l="l" t="t" r="r" b="b"/>
              <a:pathLst>
                <a:path w="1144" h="1750" extrusionOk="0">
                  <a:moveTo>
                    <a:pt x="346" y="1"/>
                  </a:moveTo>
                  <a:cubicBezTo>
                    <a:pt x="270" y="1"/>
                    <a:pt x="191" y="43"/>
                    <a:pt x="143" y="107"/>
                  </a:cubicBezTo>
                  <a:cubicBezTo>
                    <a:pt x="48" y="273"/>
                    <a:pt x="1" y="464"/>
                    <a:pt x="1" y="678"/>
                  </a:cubicBezTo>
                  <a:cubicBezTo>
                    <a:pt x="1" y="1178"/>
                    <a:pt x="358" y="1607"/>
                    <a:pt x="834" y="1750"/>
                  </a:cubicBezTo>
                  <a:lnTo>
                    <a:pt x="882" y="1750"/>
                  </a:lnTo>
                  <a:cubicBezTo>
                    <a:pt x="1001" y="1750"/>
                    <a:pt x="1072" y="1702"/>
                    <a:pt x="1096" y="1583"/>
                  </a:cubicBezTo>
                  <a:cubicBezTo>
                    <a:pt x="1144" y="1464"/>
                    <a:pt x="1072" y="1345"/>
                    <a:pt x="953" y="1321"/>
                  </a:cubicBezTo>
                  <a:cubicBezTo>
                    <a:pt x="644" y="1250"/>
                    <a:pt x="453" y="964"/>
                    <a:pt x="453" y="678"/>
                  </a:cubicBezTo>
                  <a:cubicBezTo>
                    <a:pt x="453" y="559"/>
                    <a:pt x="477" y="440"/>
                    <a:pt x="524" y="321"/>
                  </a:cubicBezTo>
                  <a:cubicBezTo>
                    <a:pt x="596" y="226"/>
                    <a:pt x="548" y="83"/>
                    <a:pt x="453" y="35"/>
                  </a:cubicBezTo>
                  <a:cubicBezTo>
                    <a:pt x="421" y="11"/>
                    <a:pt x="384" y="1"/>
                    <a:pt x="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07" name="Google Shape;3707;p41"/>
            <p:cNvSpPr/>
            <p:nvPr/>
          </p:nvSpPr>
          <p:spPr>
            <a:xfrm>
              <a:off x="3327118" y="1375221"/>
              <a:ext cx="49351" cy="58193"/>
            </a:xfrm>
            <a:custGeom>
              <a:avLst/>
              <a:gdLst/>
              <a:ahLst/>
              <a:cxnLst/>
              <a:rect l="l" t="t" r="r" b="b"/>
              <a:pathLst>
                <a:path w="1334" h="1573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215"/>
                    <a:pt x="0" y="1311"/>
                    <a:pt x="24" y="1406"/>
                  </a:cubicBezTo>
                  <a:cubicBezTo>
                    <a:pt x="71" y="1501"/>
                    <a:pt x="143" y="1573"/>
                    <a:pt x="238" y="1573"/>
                  </a:cubicBezTo>
                  <a:cubicBezTo>
                    <a:pt x="262" y="1573"/>
                    <a:pt x="286" y="1573"/>
                    <a:pt x="310" y="1549"/>
                  </a:cubicBezTo>
                  <a:cubicBezTo>
                    <a:pt x="429" y="1525"/>
                    <a:pt x="500" y="1406"/>
                    <a:pt x="452" y="1287"/>
                  </a:cubicBezTo>
                  <a:cubicBezTo>
                    <a:pt x="452" y="1239"/>
                    <a:pt x="429" y="1168"/>
                    <a:pt x="429" y="1120"/>
                  </a:cubicBezTo>
                  <a:cubicBezTo>
                    <a:pt x="429" y="739"/>
                    <a:pt x="738" y="430"/>
                    <a:pt x="1119" y="430"/>
                  </a:cubicBezTo>
                  <a:cubicBezTo>
                    <a:pt x="1238" y="430"/>
                    <a:pt x="1334" y="334"/>
                    <a:pt x="1334" y="215"/>
                  </a:cubicBezTo>
                  <a:cubicBezTo>
                    <a:pt x="1334" y="96"/>
                    <a:pt x="1238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08" name="Google Shape;3708;p41"/>
            <p:cNvSpPr/>
            <p:nvPr/>
          </p:nvSpPr>
          <p:spPr>
            <a:xfrm>
              <a:off x="3304181" y="1204304"/>
              <a:ext cx="64371" cy="26488"/>
            </a:xfrm>
            <a:custGeom>
              <a:avLst/>
              <a:gdLst/>
              <a:ahLst/>
              <a:cxnLst/>
              <a:rect l="l" t="t" r="r" b="b"/>
              <a:pathLst>
                <a:path w="1740" h="716" extrusionOk="0">
                  <a:moveTo>
                    <a:pt x="236" y="1"/>
                  </a:moveTo>
                  <a:cubicBezTo>
                    <a:pt x="179" y="1"/>
                    <a:pt x="120" y="25"/>
                    <a:pt x="72" y="72"/>
                  </a:cubicBezTo>
                  <a:cubicBezTo>
                    <a:pt x="1" y="168"/>
                    <a:pt x="1" y="311"/>
                    <a:pt x="72" y="382"/>
                  </a:cubicBezTo>
                  <a:cubicBezTo>
                    <a:pt x="287" y="596"/>
                    <a:pt x="572" y="715"/>
                    <a:pt x="882" y="715"/>
                  </a:cubicBezTo>
                  <a:cubicBezTo>
                    <a:pt x="1168" y="715"/>
                    <a:pt x="1454" y="596"/>
                    <a:pt x="1668" y="382"/>
                  </a:cubicBezTo>
                  <a:cubicBezTo>
                    <a:pt x="1739" y="311"/>
                    <a:pt x="1739" y="168"/>
                    <a:pt x="1668" y="72"/>
                  </a:cubicBezTo>
                  <a:cubicBezTo>
                    <a:pt x="1620" y="25"/>
                    <a:pt x="1561" y="1"/>
                    <a:pt x="1504" y="1"/>
                  </a:cubicBezTo>
                  <a:cubicBezTo>
                    <a:pt x="1448" y="1"/>
                    <a:pt x="1394" y="25"/>
                    <a:pt x="1358" y="72"/>
                  </a:cubicBezTo>
                  <a:cubicBezTo>
                    <a:pt x="1215" y="191"/>
                    <a:pt x="1049" y="263"/>
                    <a:pt x="882" y="263"/>
                  </a:cubicBezTo>
                  <a:cubicBezTo>
                    <a:pt x="691" y="263"/>
                    <a:pt x="525" y="191"/>
                    <a:pt x="382" y="72"/>
                  </a:cubicBezTo>
                  <a:cubicBezTo>
                    <a:pt x="346" y="25"/>
                    <a:pt x="293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09" name="Google Shape;3709;p41"/>
            <p:cNvSpPr/>
            <p:nvPr/>
          </p:nvSpPr>
          <p:spPr>
            <a:xfrm>
              <a:off x="3153538" y="1158504"/>
              <a:ext cx="21198" cy="16796"/>
            </a:xfrm>
            <a:custGeom>
              <a:avLst/>
              <a:gdLst/>
              <a:ahLst/>
              <a:cxnLst/>
              <a:rect l="l" t="t" r="r" b="b"/>
              <a:pathLst>
                <a:path w="573" h="454" extrusionOk="0">
                  <a:moveTo>
                    <a:pt x="263" y="1"/>
                  </a:moveTo>
                  <a:cubicBezTo>
                    <a:pt x="191" y="1"/>
                    <a:pt x="120" y="48"/>
                    <a:pt x="96" y="120"/>
                  </a:cubicBezTo>
                  <a:cubicBezTo>
                    <a:pt x="1" y="286"/>
                    <a:pt x="120" y="453"/>
                    <a:pt x="286" y="453"/>
                  </a:cubicBezTo>
                  <a:cubicBezTo>
                    <a:pt x="453" y="453"/>
                    <a:pt x="572" y="286"/>
                    <a:pt x="477" y="96"/>
                  </a:cubicBezTo>
                  <a:cubicBezTo>
                    <a:pt x="429" y="48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10" name="Google Shape;3710;p41"/>
            <p:cNvSpPr/>
            <p:nvPr/>
          </p:nvSpPr>
          <p:spPr>
            <a:xfrm>
              <a:off x="3268074" y="1294202"/>
              <a:ext cx="32630" cy="49462"/>
            </a:xfrm>
            <a:custGeom>
              <a:avLst/>
              <a:gdLst/>
              <a:ahLst/>
              <a:cxnLst/>
              <a:rect l="l" t="t" r="r" b="b"/>
              <a:pathLst>
                <a:path w="882" h="1337" extrusionOk="0">
                  <a:moveTo>
                    <a:pt x="453" y="0"/>
                  </a:moveTo>
                  <a:cubicBezTo>
                    <a:pt x="215" y="0"/>
                    <a:pt x="0" y="191"/>
                    <a:pt x="0" y="453"/>
                  </a:cubicBezTo>
                  <a:cubicBezTo>
                    <a:pt x="0" y="619"/>
                    <a:pt x="96" y="762"/>
                    <a:pt x="215" y="834"/>
                  </a:cubicBezTo>
                  <a:lnTo>
                    <a:pt x="215" y="1119"/>
                  </a:lnTo>
                  <a:cubicBezTo>
                    <a:pt x="215" y="1228"/>
                    <a:pt x="314" y="1337"/>
                    <a:pt x="440" y="1337"/>
                  </a:cubicBezTo>
                  <a:cubicBezTo>
                    <a:pt x="452" y="1337"/>
                    <a:pt x="464" y="1336"/>
                    <a:pt x="477" y="1334"/>
                  </a:cubicBezTo>
                  <a:cubicBezTo>
                    <a:pt x="572" y="1310"/>
                    <a:pt x="667" y="1215"/>
                    <a:pt x="667" y="1095"/>
                  </a:cubicBezTo>
                  <a:lnTo>
                    <a:pt x="667" y="834"/>
                  </a:lnTo>
                  <a:cubicBezTo>
                    <a:pt x="786" y="762"/>
                    <a:pt x="882" y="595"/>
                    <a:pt x="882" y="429"/>
                  </a:cubicBezTo>
                  <a:cubicBezTo>
                    <a:pt x="882" y="214"/>
                    <a:pt x="691" y="24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60418" name="Picture 2" descr="https://www.b17.ru/foto/article/342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71552"/>
            <a:ext cx="4929222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p4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Мотивы </a:t>
            </a:r>
            <a:r>
              <a:rPr lang="ru-RU" dirty="0" err="1" smtClean="0"/>
              <a:t>буллинга</a:t>
            </a:r>
            <a:endParaRPr sz="3000"/>
          </a:p>
        </p:txBody>
      </p:sp>
      <p:sp>
        <p:nvSpPr>
          <p:cNvPr id="3729" name="Google Shape;3729;p42"/>
          <p:cNvSpPr txBox="1">
            <a:spLocks noGrp="1"/>
          </p:cNvSpPr>
          <p:nvPr>
            <p:ph type="subTitle" idx="1"/>
          </p:nvPr>
        </p:nvSpPr>
        <p:spPr>
          <a:xfrm>
            <a:off x="857224" y="1285866"/>
            <a:ext cx="7215238" cy="3357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зависть к успехам, внешним, физическим или умственным проявлениям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месть, за причиненные ранее обиды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чувство неприязни 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борьба за власть среди сверстников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нейтрализация соперника через показ преимущества над ним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самоутверждение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стремление быть в центре внимания, выглядеть круто;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 стремление удивить, поразить, разрядиться,«приколоться»</a:t>
            </a: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1"/>
                </a:solidFill>
              </a:rPr>
              <a:t> желание унизить, запугать непонравившегося человека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8" name="Google Shape;3748;p42"/>
          <p:cNvGrpSpPr/>
          <p:nvPr/>
        </p:nvGrpSpPr>
        <p:grpSpPr>
          <a:xfrm>
            <a:off x="6905469" y="1724989"/>
            <a:ext cx="426997" cy="520477"/>
            <a:chOff x="6939316" y="3616526"/>
            <a:chExt cx="341871" cy="416749"/>
          </a:xfrm>
        </p:grpSpPr>
        <p:sp>
          <p:nvSpPr>
            <p:cNvPr id="3749" name="Google Shape;3749;p42"/>
            <p:cNvSpPr/>
            <p:nvPr/>
          </p:nvSpPr>
          <p:spPr>
            <a:xfrm>
              <a:off x="7021901" y="3708940"/>
              <a:ext cx="211444" cy="177439"/>
            </a:xfrm>
            <a:custGeom>
              <a:avLst/>
              <a:gdLst/>
              <a:ahLst/>
              <a:cxnLst/>
              <a:rect l="l" t="t" r="r" b="b"/>
              <a:pathLst>
                <a:path w="6812" h="5716" extrusionOk="0">
                  <a:moveTo>
                    <a:pt x="4906" y="453"/>
                  </a:moveTo>
                  <a:cubicBezTo>
                    <a:pt x="5264" y="453"/>
                    <a:pt x="5597" y="596"/>
                    <a:pt x="5859" y="834"/>
                  </a:cubicBezTo>
                  <a:cubicBezTo>
                    <a:pt x="6240" y="1215"/>
                    <a:pt x="6335" y="1691"/>
                    <a:pt x="6192" y="2263"/>
                  </a:cubicBezTo>
                  <a:cubicBezTo>
                    <a:pt x="6026" y="2858"/>
                    <a:pt x="5573" y="3572"/>
                    <a:pt x="4883" y="4215"/>
                  </a:cubicBezTo>
                  <a:cubicBezTo>
                    <a:pt x="4287" y="4811"/>
                    <a:pt x="3716" y="5168"/>
                    <a:pt x="3406" y="5263"/>
                  </a:cubicBezTo>
                  <a:cubicBezTo>
                    <a:pt x="3073" y="5168"/>
                    <a:pt x="2501" y="4811"/>
                    <a:pt x="1906" y="4215"/>
                  </a:cubicBezTo>
                  <a:cubicBezTo>
                    <a:pt x="1239" y="3549"/>
                    <a:pt x="763" y="2858"/>
                    <a:pt x="596" y="2263"/>
                  </a:cubicBezTo>
                  <a:cubicBezTo>
                    <a:pt x="453" y="1691"/>
                    <a:pt x="572" y="1215"/>
                    <a:pt x="929" y="834"/>
                  </a:cubicBezTo>
                  <a:cubicBezTo>
                    <a:pt x="1191" y="596"/>
                    <a:pt x="1525" y="453"/>
                    <a:pt x="1882" y="453"/>
                  </a:cubicBezTo>
                  <a:cubicBezTo>
                    <a:pt x="2239" y="453"/>
                    <a:pt x="2573" y="596"/>
                    <a:pt x="2835" y="834"/>
                  </a:cubicBezTo>
                  <a:cubicBezTo>
                    <a:pt x="2977" y="977"/>
                    <a:pt x="3168" y="1072"/>
                    <a:pt x="3382" y="1072"/>
                  </a:cubicBezTo>
                  <a:cubicBezTo>
                    <a:pt x="3597" y="1072"/>
                    <a:pt x="3811" y="1001"/>
                    <a:pt x="3954" y="834"/>
                  </a:cubicBezTo>
                  <a:cubicBezTo>
                    <a:pt x="4216" y="596"/>
                    <a:pt x="4549" y="453"/>
                    <a:pt x="4906" y="453"/>
                  </a:cubicBezTo>
                  <a:close/>
                  <a:moveTo>
                    <a:pt x="1882" y="0"/>
                  </a:moveTo>
                  <a:cubicBezTo>
                    <a:pt x="1406" y="0"/>
                    <a:pt x="977" y="191"/>
                    <a:pt x="644" y="524"/>
                  </a:cubicBezTo>
                  <a:cubicBezTo>
                    <a:pt x="144" y="1001"/>
                    <a:pt x="1" y="1644"/>
                    <a:pt x="191" y="2358"/>
                  </a:cubicBezTo>
                  <a:cubicBezTo>
                    <a:pt x="596" y="3930"/>
                    <a:pt x="2501" y="5501"/>
                    <a:pt x="3335" y="5716"/>
                  </a:cubicBezTo>
                  <a:lnTo>
                    <a:pt x="3454" y="5716"/>
                  </a:lnTo>
                  <a:cubicBezTo>
                    <a:pt x="4287" y="5501"/>
                    <a:pt x="6192" y="3930"/>
                    <a:pt x="6621" y="2358"/>
                  </a:cubicBezTo>
                  <a:cubicBezTo>
                    <a:pt x="6812" y="1644"/>
                    <a:pt x="6645" y="1001"/>
                    <a:pt x="6169" y="524"/>
                  </a:cubicBezTo>
                  <a:cubicBezTo>
                    <a:pt x="5835" y="191"/>
                    <a:pt x="5383" y="0"/>
                    <a:pt x="4906" y="0"/>
                  </a:cubicBezTo>
                  <a:cubicBezTo>
                    <a:pt x="4430" y="0"/>
                    <a:pt x="3978" y="191"/>
                    <a:pt x="3644" y="524"/>
                  </a:cubicBezTo>
                  <a:cubicBezTo>
                    <a:pt x="3573" y="620"/>
                    <a:pt x="3454" y="643"/>
                    <a:pt x="3406" y="643"/>
                  </a:cubicBezTo>
                  <a:cubicBezTo>
                    <a:pt x="3311" y="620"/>
                    <a:pt x="3216" y="596"/>
                    <a:pt x="3144" y="524"/>
                  </a:cubicBezTo>
                  <a:cubicBezTo>
                    <a:pt x="2811" y="191"/>
                    <a:pt x="2358" y="0"/>
                    <a:pt x="18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50" name="Google Shape;3750;p42"/>
            <p:cNvSpPr/>
            <p:nvPr/>
          </p:nvSpPr>
          <p:spPr>
            <a:xfrm>
              <a:off x="6939316" y="3616526"/>
              <a:ext cx="341871" cy="416749"/>
            </a:xfrm>
            <a:custGeom>
              <a:avLst/>
              <a:gdLst/>
              <a:ahLst/>
              <a:cxnLst/>
              <a:rect l="l" t="t" r="r" b="b"/>
              <a:pathLst>
                <a:path w="9241" h="11265" extrusionOk="0">
                  <a:moveTo>
                    <a:pt x="8573" y="453"/>
                  </a:moveTo>
                  <a:cubicBezTo>
                    <a:pt x="8716" y="453"/>
                    <a:pt x="8811" y="548"/>
                    <a:pt x="8811" y="667"/>
                  </a:cubicBezTo>
                  <a:lnTo>
                    <a:pt x="8811" y="8621"/>
                  </a:lnTo>
                  <a:cubicBezTo>
                    <a:pt x="8811" y="8741"/>
                    <a:pt x="8716" y="8836"/>
                    <a:pt x="8573" y="8836"/>
                  </a:cubicBezTo>
                  <a:lnTo>
                    <a:pt x="1429" y="8836"/>
                  </a:lnTo>
                  <a:lnTo>
                    <a:pt x="1429" y="5645"/>
                  </a:lnTo>
                  <a:cubicBezTo>
                    <a:pt x="1429" y="5526"/>
                    <a:pt x="1358" y="5430"/>
                    <a:pt x="1262" y="5407"/>
                  </a:cubicBezTo>
                  <a:cubicBezTo>
                    <a:pt x="1119" y="5407"/>
                    <a:pt x="1000" y="5502"/>
                    <a:pt x="1000" y="5645"/>
                  </a:cubicBezTo>
                  <a:lnTo>
                    <a:pt x="1000" y="8860"/>
                  </a:lnTo>
                  <a:cubicBezTo>
                    <a:pt x="786" y="8907"/>
                    <a:pt x="595" y="9003"/>
                    <a:pt x="453" y="9122"/>
                  </a:cubicBezTo>
                  <a:lnTo>
                    <a:pt x="453" y="1215"/>
                  </a:lnTo>
                  <a:cubicBezTo>
                    <a:pt x="453" y="858"/>
                    <a:pt x="667" y="572"/>
                    <a:pt x="1000" y="477"/>
                  </a:cubicBezTo>
                  <a:lnTo>
                    <a:pt x="1000" y="3644"/>
                  </a:lnTo>
                  <a:cubicBezTo>
                    <a:pt x="1000" y="3763"/>
                    <a:pt x="1072" y="3859"/>
                    <a:pt x="1191" y="3882"/>
                  </a:cubicBezTo>
                  <a:cubicBezTo>
                    <a:pt x="1310" y="3882"/>
                    <a:pt x="1429" y="3787"/>
                    <a:pt x="1429" y="3644"/>
                  </a:cubicBezTo>
                  <a:lnTo>
                    <a:pt x="1429" y="453"/>
                  </a:lnTo>
                  <a:close/>
                  <a:moveTo>
                    <a:pt x="7930" y="9288"/>
                  </a:moveTo>
                  <a:lnTo>
                    <a:pt x="7930" y="10812"/>
                  </a:lnTo>
                  <a:lnTo>
                    <a:pt x="1215" y="10812"/>
                  </a:lnTo>
                  <a:cubicBezTo>
                    <a:pt x="786" y="10812"/>
                    <a:pt x="429" y="10455"/>
                    <a:pt x="453" y="10003"/>
                  </a:cubicBezTo>
                  <a:cubicBezTo>
                    <a:pt x="476" y="9598"/>
                    <a:pt x="834" y="9288"/>
                    <a:pt x="1238" y="9288"/>
                  </a:cubicBezTo>
                  <a:close/>
                  <a:moveTo>
                    <a:pt x="8811" y="9241"/>
                  </a:moveTo>
                  <a:lnTo>
                    <a:pt x="8811" y="10598"/>
                  </a:lnTo>
                  <a:cubicBezTo>
                    <a:pt x="8811" y="10717"/>
                    <a:pt x="8716" y="10812"/>
                    <a:pt x="8573" y="10812"/>
                  </a:cubicBezTo>
                  <a:lnTo>
                    <a:pt x="8359" y="10812"/>
                  </a:lnTo>
                  <a:lnTo>
                    <a:pt x="8359" y="9288"/>
                  </a:lnTo>
                  <a:lnTo>
                    <a:pt x="8573" y="9288"/>
                  </a:lnTo>
                  <a:cubicBezTo>
                    <a:pt x="8669" y="9288"/>
                    <a:pt x="8740" y="9264"/>
                    <a:pt x="8811" y="9241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10050"/>
                  </a:lnTo>
                  <a:cubicBezTo>
                    <a:pt x="0" y="10717"/>
                    <a:pt x="548" y="11265"/>
                    <a:pt x="1215" y="11265"/>
                  </a:cubicBezTo>
                  <a:lnTo>
                    <a:pt x="8573" y="11265"/>
                  </a:lnTo>
                  <a:cubicBezTo>
                    <a:pt x="8954" y="11265"/>
                    <a:pt x="9240" y="10955"/>
                    <a:pt x="9240" y="10598"/>
                  </a:cubicBezTo>
                  <a:lnTo>
                    <a:pt x="9240" y="667"/>
                  </a:lnTo>
                  <a:cubicBezTo>
                    <a:pt x="9240" y="310"/>
                    <a:pt x="8954" y="1"/>
                    <a:pt x="8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43"/>
          <p:cNvSpPr txBox="1">
            <a:spLocks noGrp="1"/>
          </p:cNvSpPr>
          <p:nvPr>
            <p:ph type="title"/>
          </p:nvPr>
        </p:nvSpPr>
        <p:spPr>
          <a:xfrm>
            <a:off x="1571604" y="0"/>
            <a:ext cx="4446534" cy="8808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 smtClean="0"/>
              <a:t>Причины </a:t>
            </a:r>
            <a:r>
              <a:rPr lang="ru-RU" sz="3200" dirty="0" err="1" smtClean="0"/>
              <a:t>буллинга</a:t>
            </a:r>
            <a:endParaRPr sz="3200"/>
          </a:p>
        </p:txBody>
      </p:sp>
      <p:sp>
        <p:nvSpPr>
          <p:cNvPr id="3756" name="Google Shape;3756;p43"/>
          <p:cNvSpPr/>
          <p:nvPr/>
        </p:nvSpPr>
        <p:spPr>
          <a:xfrm>
            <a:off x="6616750" y="3004075"/>
            <a:ext cx="91439" cy="91442"/>
          </a:xfrm>
          <a:custGeom>
            <a:avLst/>
            <a:gdLst/>
            <a:ahLst/>
            <a:cxnLst/>
            <a:rect l="l" t="t" r="r" b="b"/>
            <a:pathLst>
              <a:path w="2069" h="2070" extrusionOk="0">
                <a:moveTo>
                  <a:pt x="1034" y="1"/>
                </a:moveTo>
                <a:cubicBezTo>
                  <a:pt x="968" y="234"/>
                  <a:pt x="868" y="468"/>
                  <a:pt x="801" y="701"/>
                </a:cubicBezTo>
                <a:cubicBezTo>
                  <a:pt x="623" y="701"/>
                  <a:pt x="445" y="716"/>
                  <a:pt x="267" y="716"/>
                </a:cubicBezTo>
                <a:cubicBezTo>
                  <a:pt x="178" y="716"/>
                  <a:pt x="89" y="713"/>
                  <a:pt x="0" y="701"/>
                </a:cubicBezTo>
                <a:lnTo>
                  <a:pt x="0" y="701"/>
                </a:lnTo>
                <a:cubicBezTo>
                  <a:pt x="201" y="902"/>
                  <a:pt x="401" y="1068"/>
                  <a:pt x="634" y="1235"/>
                </a:cubicBezTo>
                <a:cubicBezTo>
                  <a:pt x="567" y="1435"/>
                  <a:pt x="501" y="1635"/>
                  <a:pt x="467" y="1836"/>
                </a:cubicBezTo>
                <a:cubicBezTo>
                  <a:pt x="634" y="1735"/>
                  <a:pt x="768" y="1569"/>
                  <a:pt x="901" y="1435"/>
                </a:cubicBezTo>
                <a:cubicBezTo>
                  <a:pt x="934" y="1435"/>
                  <a:pt x="934" y="1435"/>
                  <a:pt x="968" y="1469"/>
                </a:cubicBezTo>
                <a:cubicBezTo>
                  <a:pt x="1201" y="1635"/>
                  <a:pt x="1435" y="1836"/>
                  <a:pt x="1635" y="2069"/>
                </a:cubicBezTo>
                <a:lnTo>
                  <a:pt x="1635" y="1969"/>
                </a:lnTo>
                <a:cubicBezTo>
                  <a:pt x="1501" y="1669"/>
                  <a:pt x="1401" y="1369"/>
                  <a:pt x="1301" y="1035"/>
                </a:cubicBezTo>
                <a:cubicBezTo>
                  <a:pt x="1535" y="868"/>
                  <a:pt x="1802" y="701"/>
                  <a:pt x="2069" y="568"/>
                </a:cubicBezTo>
                <a:cubicBezTo>
                  <a:pt x="2049" y="529"/>
                  <a:pt x="2007" y="513"/>
                  <a:pt x="1961" y="513"/>
                </a:cubicBezTo>
                <a:cubicBezTo>
                  <a:pt x="1929" y="513"/>
                  <a:pt x="1896" y="521"/>
                  <a:pt x="1868" y="535"/>
                </a:cubicBezTo>
                <a:cubicBezTo>
                  <a:pt x="1635" y="568"/>
                  <a:pt x="1435" y="635"/>
                  <a:pt x="1201" y="668"/>
                </a:cubicBezTo>
                <a:cubicBezTo>
                  <a:pt x="1135" y="435"/>
                  <a:pt x="1068" y="234"/>
                  <a:pt x="103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7" name="Google Shape;3757;p43"/>
          <p:cNvGrpSpPr/>
          <p:nvPr/>
        </p:nvGrpSpPr>
        <p:grpSpPr>
          <a:xfrm>
            <a:off x="1411329" y="4024125"/>
            <a:ext cx="6310360" cy="285750"/>
            <a:chOff x="709975" y="3185925"/>
            <a:chExt cx="8434055" cy="285750"/>
          </a:xfrm>
        </p:grpSpPr>
        <p:sp>
          <p:nvSpPr>
            <p:cNvPr id="3758" name="Google Shape;3758;p43"/>
            <p:cNvSpPr/>
            <p:nvPr/>
          </p:nvSpPr>
          <p:spPr>
            <a:xfrm>
              <a:off x="709975" y="3185925"/>
              <a:ext cx="8434055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6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5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4"/>
                  </a:cubicBezTo>
                  <a:cubicBezTo>
                    <a:pt x="16110" y="579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8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40"/>
                    <a:pt x="27721" y="3527"/>
                  </a:cubicBezTo>
                  <a:cubicBezTo>
                    <a:pt x="28451" y="3162"/>
                    <a:pt x="29150" y="2372"/>
                    <a:pt x="29636" y="1734"/>
                  </a:cubicBezTo>
                  <a:cubicBezTo>
                    <a:pt x="29910" y="1430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5"/>
                  </a:cubicBezTo>
                  <a:cubicBezTo>
                    <a:pt x="30822" y="457"/>
                    <a:pt x="30822" y="609"/>
                    <a:pt x="30822" y="822"/>
                  </a:cubicBezTo>
                </a:path>
              </a:pathLst>
            </a:custGeom>
            <a:noFill/>
            <a:ln w="66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3"/>
            <p:cNvSpPr/>
            <p:nvPr/>
          </p:nvSpPr>
          <p:spPr>
            <a:xfrm>
              <a:off x="709975" y="3362225"/>
              <a:ext cx="8434055" cy="109450"/>
            </a:xfrm>
            <a:custGeom>
              <a:avLst/>
              <a:gdLst/>
              <a:ahLst/>
              <a:cxnLst/>
              <a:rect l="l" t="t" r="r" b="b"/>
              <a:pathLst>
                <a:path w="30822" h="4378" fill="none" extrusionOk="0">
                  <a:moveTo>
                    <a:pt x="0" y="3527"/>
                  </a:moveTo>
                  <a:cubicBezTo>
                    <a:pt x="304" y="2828"/>
                    <a:pt x="639" y="2402"/>
                    <a:pt x="1338" y="2037"/>
                  </a:cubicBezTo>
                  <a:cubicBezTo>
                    <a:pt x="1855" y="1764"/>
                    <a:pt x="2493" y="1338"/>
                    <a:pt x="3070" y="1217"/>
                  </a:cubicBezTo>
                  <a:cubicBezTo>
                    <a:pt x="3557" y="1125"/>
                    <a:pt x="4134" y="1217"/>
                    <a:pt x="4621" y="1217"/>
                  </a:cubicBezTo>
                  <a:cubicBezTo>
                    <a:pt x="5198" y="1217"/>
                    <a:pt x="5715" y="1156"/>
                    <a:pt x="6262" y="1399"/>
                  </a:cubicBezTo>
                  <a:cubicBezTo>
                    <a:pt x="6870" y="1673"/>
                    <a:pt x="7478" y="2007"/>
                    <a:pt x="8055" y="2372"/>
                  </a:cubicBezTo>
                  <a:cubicBezTo>
                    <a:pt x="8572" y="2706"/>
                    <a:pt x="8937" y="3162"/>
                    <a:pt x="9545" y="3344"/>
                  </a:cubicBezTo>
                  <a:cubicBezTo>
                    <a:pt x="10609" y="3709"/>
                    <a:pt x="11794" y="3648"/>
                    <a:pt x="12706" y="3010"/>
                  </a:cubicBezTo>
                  <a:cubicBezTo>
                    <a:pt x="13010" y="2797"/>
                    <a:pt x="13375" y="2645"/>
                    <a:pt x="13618" y="2372"/>
                  </a:cubicBezTo>
                  <a:cubicBezTo>
                    <a:pt x="13830" y="2159"/>
                    <a:pt x="13891" y="2068"/>
                    <a:pt x="14134" y="1855"/>
                  </a:cubicBezTo>
                  <a:cubicBezTo>
                    <a:pt x="14590" y="1521"/>
                    <a:pt x="14925" y="1217"/>
                    <a:pt x="15411" y="973"/>
                  </a:cubicBezTo>
                  <a:cubicBezTo>
                    <a:pt x="16110" y="578"/>
                    <a:pt x="17174" y="1"/>
                    <a:pt x="17934" y="396"/>
                  </a:cubicBezTo>
                  <a:cubicBezTo>
                    <a:pt x="18390" y="609"/>
                    <a:pt x="18815" y="913"/>
                    <a:pt x="19211" y="1217"/>
                  </a:cubicBezTo>
                  <a:cubicBezTo>
                    <a:pt x="19606" y="1521"/>
                    <a:pt x="20062" y="1794"/>
                    <a:pt x="20518" y="2098"/>
                  </a:cubicBezTo>
                  <a:cubicBezTo>
                    <a:pt x="21399" y="2706"/>
                    <a:pt x="22007" y="3709"/>
                    <a:pt x="23010" y="4074"/>
                  </a:cubicBezTo>
                  <a:cubicBezTo>
                    <a:pt x="23709" y="4347"/>
                    <a:pt x="24378" y="4287"/>
                    <a:pt x="25138" y="4287"/>
                  </a:cubicBezTo>
                  <a:cubicBezTo>
                    <a:pt x="25502" y="4287"/>
                    <a:pt x="26050" y="4378"/>
                    <a:pt x="26414" y="4256"/>
                  </a:cubicBezTo>
                  <a:cubicBezTo>
                    <a:pt x="26870" y="4135"/>
                    <a:pt x="27296" y="3739"/>
                    <a:pt x="27721" y="3527"/>
                  </a:cubicBezTo>
                  <a:cubicBezTo>
                    <a:pt x="28451" y="3162"/>
                    <a:pt x="29150" y="2372"/>
                    <a:pt x="29636" y="1733"/>
                  </a:cubicBezTo>
                  <a:cubicBezTo>
                    <a:pt x="29910" y="1399"/>
                    <a:pt x="30123" y="1065"/>
                    <a:pt x="30335" y="730"/>
                  </a:cubicBezTo>
                  <a:cubicBezTo>
                    <a:pt x="30427" y="548"/>
                    <a:pt x="30548" y="305"/>
                    <a:pt x="30761" y="274"/>
                  </a:cubicBezTo>
                  <a:cubicBezTo>
                    <a:pt x="30822" y="457"/>
                    <a:pt x="30822" y="609"/>
                    <a:pt x="30822" y="821"/>
                  </a:cubicBezTo>
                </a:path>
              </a:pathLst>
            </a:custGeom>
            <a:noFill/>
            <a:ln w="760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Рисунок 6" descr="9877.jpg"/>
          <p:cNvPicPr>
            <a:picLocks noChangeAspect="1"/>
          </p:cNvPicPr>
          <p:nvPr/>
        </p:nvPicPr>
        <p:blipFill>
          <a:blip r:embed="rId3"/>
          <a:srcRect l="18555" t="14323" r="21679" b="33593"/>
          <a:stretch>
            <a:fillRect/>
          </a:stretch>
        </p:blipFill>
        <p:spPr>
          <a:xfrm>
            <a:off x="571472" y="714362"/>
            <a:ext cx="3143272" cy="1961054"/>
          </a:xfrm>
          <a:prstGeom prst="rect">
            <a:avLst/>
          </a:prstGeom>
        </p:spPr>
      </p:pic>
      <p:pic>
        <p:nvPicPr>
          <p:cNvPr id="8" name="Picture 2" descr="https://psy-files.ru/wp-content/uploads/9/0/b/90b532bb7570d4518f9147b94983e6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714362"/>
            <a:ext cx="3071834" cy="1980640"/>
          </a:xfrm>
          <a:prstGeom prst="rect">
            <a:avLst/>
          </a:prstGeom>
          <a:noFill/>
        </p:spPr>
      </p:pic>
      <p:pic>
        <p:nvPicPr>
          <p:cNvPr id="9" name="Picture 6" descr="https://psy-files.ru/wp-content/uploads/4/7/d/47d5e7bdce7e6c17772c9e4a03f3d7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786064"/>
            <a:ext cx="3071834" cy="19030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2786064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Внешние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857502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accent1"/>
                </a:solidFill>
              </a:rPr>
              <a:t>Внутриличностные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681835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Внутрисемейные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6" name="Google Shape;3786;p44"/>
          <p:cNvGrpSpPr/>
          <p:nvPr/>
        </p:nvGrpSpPr>
        <p:grpSpPr>
          <a:xfrm>
            <a:off x="3596897" y="3402767"/>
            <a:ext cx="507853" cy="566489"/>
            <a:chOff x="925671" y="3585638"/>
            <a:chExt cx="507853" cy="566489"/>
          </a:xfrm>
        </p:grpSpPr>
        <p:sp>
          <p:nvSpPr>
            <p:cNvPr id="3787" name="Google Shape;3787;p44"/>
            <p:cNvSpPr/>
            <p:nvPr/>
          </p:nvSpPr>
          <p:spPr>
            <a:xfrm>
              <a:off x="925671" y="3585638"/>
              <a:ext cx="507853" cy="566489"/>
            </a:xfrm>
            <a:custGeom>
              <a:avLst/>
              <a:gdLst/>
              <a:ahLst/>
              <a:cxnLst/>
              <a:rect l="l" t="t" r="r" b="b"/>
              <a:pathLst>
                <a:path w="10099" h="11265" extrusionOk="0">
                  <a:moveTo>
                    <a:pt x="5669" y="4001"/>
                  </a:moveTo>
                  <a:cubicBezTo>
                    <a:pt x="5764" y="4406"/>
                    <a:pt x="6073" y="4716"/>
                    <a:pt x="6478" y="4811"/>
                  </a:cubicBezTo>
                  <a:cubicBezTo>
                    <a:pt x="6431" y="5787"/>
                    <a:pt x="6145" y="6930"/>
                    <a:pt x="5049" y="7264"/>
                  </a:cubicBezTo>
                  <a:cubicBezTo>
                    <a:pt x="3930" y="6930"/>
                    <a:pt x="3644" y="5787"/>
                    <a:pt x="3621" y="4811"/>
                  </a:cubicBezTo>
                  <a:cubicBezTo>
                    <a:pt x="4025" y="4716"/>
                    <a:pt x="4335" y="4406"/>
                    <a:pt x="4406" y="4001"/>
                  </a:cubicBezTo>
                  <a:close/>
                  <a:moveTo>
                    <a:pt x="6020" y="450"/>
                  </a:moveTo>
                  <a:cubicBezTo>
                    <a:pt x="6432" y="450"/>
                    <a:pt x="6773" y="769"/>
                    <a:pt x="6788" y="1167"/>
                  </a:cubicBezTo>
                  <a:cubicBezTo>
                    <a:pt x="6574" y="1286"/>
                    <a:pt x="6383" y="1501"/>
                    <a:pt x="6264" y="1715"/>
                  </a:cubicBezTo>
                  <a:cubicBezTo>
                    <a:pt x="6264" y="1739"/>
                    <a:pt x="6264" y="1763"/>
                    <a:pt x="6264" y="1763"/>
                  </a:cubicBezTo>
                  <a:cubicBezTo>
                    <a:pt x="6312" y="1905"/>
                    <a:pt x="6407" y="1977"/>
                    <a:pt x="6502" y="1977"/>
                  </a:cubicBezTo>
                  <a:cubicBezTo>
                    <a:pt x="6597" y="1977"/>
                    <a:pt x="6669" y="1929"/>
                    <a:pt x="6693" y="1858"/>
                  </a:cubicBezTo>
                  <a:cubicBezTo>
                    <a:pt x="6788" y="1691"/>
                    <a:pt x="6931" y="1572"/>
                    <a:pt x="7097" y="1501"/>
                  </a:cubicBezTo>
                  <a:lnTo>
                    <a:pt x="7121" y="1501"/>
                  </a:lnTo>
                  <a:cubicBezTo>
                    <a:pt x="7240" y="1441"/>
                    <a:pt x="7367" y="1411"/>
                    <a:pt x="7499" y="1411"/>
                  </a:cubicBezTo>
                  <a:cubicBezTo>
                    <a:pt x="7685" y="1411"/>
                    <a:pt x="7879" y="1471"/>
                    <a:pt x="8074" y="1596"/>
                  </a:cubicBezTo>
                  <a:cubicBezTo>
                    <a:pt x="8098" y="1596"/>
                    <a:pt x="8121" y="1620"/>
                    <a:pt x="8145" y="1644"/>
                  </a:cubicBezTo>
                  <a:cubicBezTo>
                    <a:pt x="8407" y="1953"/>
                    <a:pt x="8455" y="2310"/>
                    <a:pt x="8360" y="2620"/>
                  </a:cubicBezTo>
                  <a:cubicBezTo>
                    <a:pt x="8264" y="2858"/>
                    <a:pt x="8098" y="3049"/>
                    <a:pt x="7883" y="3144"/>
                  </a:cubicBezTo>
                  <a:cubicBezTo>
                    <a:pt x="7860" y="3168"/>
                    <a:pt x="7860" y="3168"/>
                    <a:pt x="7860" y="3191"/>
                  </a:cubicBezTo>
                  <a:cubicBezTo>
                    <a:pt x="7788" y="3406"/>
                    <a:pt x="7931" y="3525"/>
                    <a:pt x="8050" y="3525"/>
                  </a:cubicBezTo>
                  <a:cubicBezTo>
                    <a:pt x="8098" y="3525"/>
                    <a:pt x="8145" y="3525"/>
                    <a:pt x="8169" y="3501"/>
                  </a:cubicBezTo>
                  <a:cubicBezTo>
                    <a:pt x="8383" y="3382"/>
                    <a:pt x="8550" y="3215"/>
                    <a:pt x="8669" y="3001"/>
                  </a:cubicBezTo>
                  <a:cubicBezTo>
                    <a:pt x="9003" y="3239"/>
                    <a:pt x="9193" y="3620"/>
                    <a:pt x="9193" y="4049"/>
                  </a:cubicBezTo>
                  <a:cubicBezTo>
                    <a:pt x="9193" y="4358"/>
                    <a:pt x="9074" y="4644"/>
                    <a:pt x="8884" y="4882"/>
                  </a:cubicBezTo>
                  <a:cubicBezTo>
                    <a:pt x="8788" y="4858"/>
                    <a:pt x="8693" y="4811"/>
                    <a:pt x="8574" y="4787"/>
                  </a:cubicBezTo>
                  <a:cubicBezTo>
                    <a:pt x="8574" y="4787"/>
                    <a:pt x="8550" y="4787"/>
                    <a:pt x="8550" y="4811"/>
                  </a:cubicBezTo>
                  <a:cubicBezTo>
                    <a:pt x="8292" y="4950"/>
                    <a:pt x="8398" y="5255"/>
                    <a:pt x="8621" y="5255"/>
                  </a:cubicBezTo>
                  <a:cubicBezTo>
                    <a:pt x="8665" y="5255"/>
                    <a:pt x="8713" y="5243"/>
                    <a:pt x="8764" y="5216"/>
                  </a:cubicBezTo>
                  <a:cubicBezTo>
                    <a:pt x="8771" y="5209"/>
                    <a:pt x="8780" y="5206"/>
                    <a:pt x="8789" y="5206"/>
                  </a:cubicBezTo>
                  <a:cubicBezTo>
                    <a:pt x="8810" y="5206"/>
                    <a:pt x="8829" y="5223"/>
                    <a:pt x="8812" y="5240"/>
                  </a:cubicBezTo>
                  <a:cubicBezTo>
                    <a:pt x="8812" y="5335"/>
                    <a:pt x="8812" y="5335"/>
                    <a:pt x="8836" y="5335"/>
                  </a:cubicBezTo>
                  <a:cubicBezTo>
                    <a:pt x="9336" y="5597"/>
                    <a:pt x="9669" y="6121"/>
                    <a:pt x="9669" y="6692"/>
                  </a:cubicBezTo>
                  <a:cubicBezTo>
                    <a:pt x="9669" y="7288"/>
                    <a:pt x="9288" y="7835"/>
                    <a:pt x="8717" y="8073"/>
                  </a:cubicBezTo>
                  <a:cubicBezTo>
                    <a:pt x="8550" y="8145"/>
                    <a:pt x="8360" y="8192"/>
                    <a:pt x="8169" y="8192"/>
                  </a:cubicBezTo>
                  <a:cubicBezTo>
                    <a:pt x="8026" y="8192"/>
                    <a:pt x="7907" y="8169"/>
                    <a:pt x="7788" y="8121"/>
                  </a:cubicBezTo>
                  <a:cubicBezTo>
                    <a:pt x="7768" y="8116"/>
                    <a:pt x="7748" y="8114"/>
                    <a:pt x="7729" y="8114"/>
                  </a:cubicBezTo>
                  <a:cubicBezTo>
                    <a:pt x="7561" y="8114"/>
                    <a:pt x="7422" y="8289"/>
                    <a:pt x="7550" y="8502"/>
                  </a:cubicBezTo>
                  <a:cubicBezTo>
                    <a:pt x="7550" y="8526"/>
                    <a:pt x="7574" y="8526"/>
                    <a:pt x="7574" y="8526"/>
                  </a:cubicBezTo>
                  <a:cubicBezTo>
                    <a:pt x="7764" y="8597"/>
                    <a:pt x="7979" y="8621"/>
                    <a:pt x="8169" y="8621"/>
                  </a:cubicBezTo>
                  <a:cubicBezTo>
                    <a:pt x="8312" y="8621"/>
                    <a:pt x="8455" y="8597"/>
                    <a:pt x="8622" y="8574"/>
                  </a:cubicBezTo>
                  <a:lnTo>
                    <a:pt x="8622" y="8574"/>
                  </a:lnTo>
                  <a:cubicBezTo>
                    <a:pt x="8598" y="9169"/>
                    <a:pt x="8169" y="9693"/>
                    <a:pt x="7574" y="9788"/>
                  </a:cubicBezTo>
                  <a:lnTo>
                    <a:pt x="7550" y="9788"/>
                  </a:lnTo>
                  <a:cubicBezTo>
                    <a:pt x="7480" y="9797"/>
                    <a:pt x="7407" y="9802"/>
                    <a:pt x="7333" y="9802"/>
                  </a:cubicBezTo>
                  <a:cubicBezTo>
                    <a:pt x="7206" y="9802"/>
                    <a:pt x="7075" y="9786"/>
                    <a:pt x="6955" y="9740"/>
                  </a:cubicBezTo>
                  <a:lnTo>
                    <a:pt x="6907" y="9740"/>
                  </a:lnTo>
                  <a:cubicBezTo>
                    <a:pt x="6669" y="9883"/>
                    <a:pt x="6740" y="10145"/>
                    <a:pt x="6907" y="10193"/>
                  </a:cubicBezTo>
                  <a:cubicBezTo>
                    <a:pt x="7026" y="10217"/>
                    <a:pt x="7169" y="10241"/>
                    <a:pt x="7288" y="10241"/>
                  </a:cubicBezTo>
                  <a:cubicBezTo>
                    <a:pt x="7105" y="10592"/>
                    <a:pt x="6745" y="10823"/>
                    <a:pt x="6342" y="10823"/>
                  </a:cubicBezTo>
                  <a:cubicBezTo>
                    <a:pt x="6009" y="10823"/>
                    <a:pt x="5648" y="10665"/>
                    <a:pt x="5335" y="10288"/>
                  </a:cubicBezTo>
                  <a:cubicBezTo>
                    <a:pt x="5288" y="10241"/>
                    <a:pt x="5264" y="10193"/>
                    <a:pt x="5264" y="10121"/>
                  </a:cubicBezTo>
                  <a:lnTo>
                    <a:pt x="5264" y="7645"/>
                  </a:lnTo>
                  <a:cubicBezTo>
                    <a:pt x="5835" y="7454"/>
                    <a:pt x="6288" y="7049"/>
                    <a:pt x="6550" y="6454"/>
                  </a:cubicBezTo>
                  <a:cubicBezTo>
                    <a:pt x="6812" y="5906"/>
                    <a:pt x="6931" y="5216"/>
                    <a:pt x="6907" y="4430"/>
                  </a:cubicBezTo>
                  <a:cubicBezTo>
                    <a:pt x="6907" y="4382"/>
                    <a:pt x="6883" y="4358"/>
                    <a:pt x="6836" y="4358"/>
                  </a:cubicBezTo>
                  <a:cubicBezTo>
                    <a:pt x="6781" y="4373"/>
                    <a:pt x="6728" y="4379"/>
                    <a:pt x="6676" y="4379"/>
                  </a:cubicBezTo>
                  <a:cubicBezTo>
                    <a:pt x="6298" y="4379"/>
                    <a:pt x="6013" y="4018"/>
                    <a:pt x="6097" y="3620"/>
                  </a:cubicBezTo>
                  <a:cubicBezTo>
                    <a:pt x="6121" y="3596"/>
                    <a:pt x="6097" y="3549"/>
                    <a:pt x="6050" y="3549"/>
                  </a:cubicBezTo>
                  <a:lnTo>
                    <a:pt x="5264" y="3549"/>
                  </a:lnTo>
                  <a:lnTo>
                    <a:pt x="5264" y="929"/>
                  </a:lnTo>
                  <a:cubicBezTo>
                    <a:pt x="5264" y="881"/>
                    <a:pt x="5288" y="834"/>
                    <a:pt x="5311" y="786"/>
                  </a:cubicBezTo>
                  <a:cubicBezTo>
                    <a:pt x="5541" y="548"/>
                    <a:pt x="5792" y="450"/>
                    <a:pt x="6020" y="450"/>
                  </a:cubicBezTo>
                  <a:close/>
                  <a:moveTo>
                    <a:pt x="4049" y="0"/>
                  </a:moveTo>
                  <a:cubicBezTo>
                    <a:pt x="3454" y="0"/>
                    <a:pt x="2978" y="429"/>
                    <a:pt x="2882" y="1001"/>
                  </a:cubicBezTo>
                  <a:cubicBezTo>
                    <a:pt x="2835" y="977"/>
                    <a:pt x="2787" y="977"/>
                    <a:pt x="2763" y="977"/>
                  </a:cubicBezTo>
                  <a:cubicBezTo>
                    <a:pt x="2753" y="975"/>
                    <a:pt x="2742" y="974"/>
                    <a:pt x="2732" y="974"/>
                  </a:cubicBezTo>
                  <a:cubicBezTo>
                    <a:pt x="2600" y="974"/>
                    <a:pt x="2481" y="1106"/>
                    <a:pt x="2525" y="1239"/>
                  </a:cubicBezTo>
                  <a:cubicBezTo>
                    <a:pt x="2525" y="1334"/>
                    <a:pt x="2620" y="1405"/>
                    <a:pt x="2716" y="1405"/>
                  </a:cubicBezTo>
                  <a:cubicBezTo>
                    <a:pt x="2811" y="1429"/>
                    <a:pt x="2882" y="1453"/>
                    <a:pt x="2978" y="1501"/>
                  </a:cubicBezTo>
                  <a:cubicBezTo>
                    <a:pt x="3144" y="1572"/>
                    <a:pt x="3287" y="1691"/>
                    <a:pt x="3382" y="1858"/>
                  </a:cubicBezTo>
                  <a:cubicBezTo>
                    <a:pt x="3430" y="1929"/>
                    <a:pt x="3501" y="1977"/>
                    <a:pt x="3573" y="1977"/>
                  </a:cubicBezTo>
                  <a:cubicBezTo>
                    <a:pt x="3644" y="1977"/>
                    <a:pt x="3692" y="1953"/>
                    <a:pt x="3740" y="1905"/>
                  </a:cubicBezTo>
                  <a:cubicBezTo>
                    <a:pt x="3811" y="1834"/>
                    <a:pt x="3811" y="1715"/>
                    <a:pt x="3763" y="1644"/>
                  </a:cubicBezTo>
                  <a:cubicBezTo>
                    <a:pt x="3644" y="1453"/>
                    <a:pt x="3478" y="1286"/>
                    <a:pt x="3287" y="1167"/>
                  </a:cubicBezTo>
                  <a:cubicBezTo>
                    <a:pt x="3307" y="763"/>
                    <a:pt x="3653" y="445"/>
                    <a:pt x="4063" y="445"/>
                  </a:cubicBezTo>
                  <a:cubicBezTo>
                    <a:pt x="4136" y="445"/>
                    <a:pt x="4212" y="455"/>
                    <a:pt x="4287" y="477"/>
                  </a:cubicBezTo>
                  <a:cubicBezTo>
                    <a:pt x="4597" y="572"/>
                    <a:pt x="4811" y="881"/>
                    <a:pt x="4811" y="1215"/>
                  </a:cubicBezTo>
                  <a:lnTo>
                    <a:pt x="4811" y="3549"/>
                  </a:lnTo>
                  <a:lnTo>
                    <a:pt x="4216" y="3549"/>
                  </a:lnTo>
                  <a:cubicBezTo>
                    <a:pt x="4097" y="3549"/>
                    <a:pt x="4002" y="3644"/>
                    <a:pt x="4002" y="3763"/>
                  </a:cubicBezTo>
                  <a:cubicBezTo>
                    <a:pt x="4002" y="4096"/>
                    <a:pt x="3716" y="4382"/>
                    <a:pt x="3382" y="4382"/>
                  </a:cubicBezTo>
                  <a:cubicBezTo>
                    <a:pt x="3263" y="4382"/>
                    <a:pt x="3168" y="4477"/>
                    <a:pt x="3168" y="4597"/>
                  </a:cubicBezTo>
                  <a:cubicBezTo>
                    <a:pt x="3168" y="5335"/>
                    <a:pt x="3287" y="5954"/>
                    <a:pt x="3525" y="6454"/>
                  </a:cubicBezTo>
                  <a:cubicBezTo>
                    <a:pt x="3811" y="7049"/>
                    <a:pt x="4240" y="7454"/>
                    <a:pt x="4811" y="7645"/>
                  </a:cubicBezTo>
                  <a:lnTo>
                    <a:pt x="4811" y="9764"/>
                  </a:lnTo>
                  <a:cubicBezTo>
                    <a:pt x="4811" y="10193"/>
                    <a:pt x="4549" y="10598"/>
                    <a:pt x="4144" y="10741"/>
                  </a:cubicBezTo>
                  <a:cubicBezTo>
                    <a:pt x="4012" y="10793"/>
                    <a:pt x="3879" y="10817"/>
                    <a:pt x="3750" y="10817"/>
                  </a:cubicBezTo>
                  <a:cubicBezTo>
                    <a:pt x="3349" y="10817"/>
                    <a:pt x="2991" y="10583"/>
                    <a:pt x="2811" y="10241"/>
                  </a:cubicBezTo>
                  <a:cubicBezTo>
                    <a:pt x="2930" y="10241"/>
                    <a:pt x="3049" y="10217"/>
                    <a:pt x="3168" y="10193"/>
                  </a:cubicBezTo>
                  <a:cubicBezTo>
                    <a:pt x="3263" y="10169"/>
                    <a:pt x="3335" y="10074"/>
                    <a:pt x="3335" y="9979"/>
                  </a:cubicBezTo>
                  <a:cubicBezTo>
                    <a:pt x="3335" y="9858"/>
                    <a:pt x="3232" y="9754"/>
                    <a:pt x="3114" y="9754"/>
                  </a:cubicBezTo>
                  <a:cubicBezTo>
                    <a:pt x="3093" y="9754"/>
                    <a:pt x="3071" y="9757"/>
                    <a:pt x="3049" y="9764"/>
                  </a:cubicBezTo>
                  <a:cubicBezTo>
                    <a:pt x="2951" y="9792"/>
                    <a:pt x="2846" y="9804"/>
                    <a:pt x="2741" y="9804"/>
                  </a:cubicBezTo>
                  <a:cubicBezTo>
                    <a:pt x="2667" y="9804"/>
                    <a:pt x="2594" y="9798"/>
                    <a:pt x="2525" y="9788"/>
                  </a:cubicBezTo>
                  <a:cubicBezTo>
                    <a:pt x="1930" y="9693"/>
                    <a:pt x="1477" y="9169"/>
                    <a:pt x="1477" y="8574"/>
                  </a:cubicBezTo>
                  <a:lnTo>
                    <a:pt x="1477" y="8574"/>
                  </a:lnTo>
                  <a:cubicBezTo>
                    <a:pt x="1620" y="8597"/>
                    <a:pt x="1763" y="8621"/>
                    <a:pt x="1930" y="8621"/>
                  </a:cubicBezTo>
                  <a:cubicBezTo>
                    <a:pt x="2096" y="8621"/>
                    <a:pt x="2263" y="8597"/>
                    <a:pt x="2430" y="8550"/>
                  </a:cubicBezTo>
                  <a:cubicBezTo>
                    <a:pt x="2549" y="8526"/>
                    <a:pt x="2620" y="8407"/>
                    <a:pt x="2573" y="8288"/>
                  </a:cubicBezTo>
                  <a:cubicBezTo>
                    <a:pt x="2552" y="8184"/>
                    <a:pt x="2459" y="8116"/>
                    <a:pt x="2357" y="8116"/>
                  </a:cubicBezTo>
                  <a:cubicBezTo>
                    <a:pt x="2342" y="8116"/>
                    <a:pt x="2326" y="8118"/>
                    <a:pt x="2311" y="8121"/>
                  </a:cubicBezTo>
                  <a:cubicBezTo>
                    <a:pt x="2192" y="8169"/>
                    <a:pt x="2049" y="8169"/>
                    <a:pt x="1930" y="8169"/>
                  </a:cubicBezTo>
                  <a:cubicBezTo>
                    <a:pt x="1739" y="8169"/>
                    <a:pt x="1549" y="8145"/>
                    <a:pt x="1358" y="8073"/>
                  </a:cubicBezTo>
                  <a:cubicBezTo>
                    <a:pt x="787" y="7835"/>
                    <a:pt x="429" y="7288"/>
                    <a:pt x="429" y="6692"/>
                  </a:cubicBezTo>
                  <a:cubicBezTo>
                    <a:pt x="429" y="6097"/>
                    <a:pt x="763" y="5597"/>
                    <a:pt x="1263" y="5335"/>
                  </a:cubicBezTo>
                  <a:lnTo>
                    <a:pt x="1287" y="5335"/>
                  </a:lnTo>
                  <a:cubicBezTo>
                    <a:pt x="1311" y="5263"/>
                    <a:pt x="1382" y="5240"/>
                    <a:pt x="1430" y="5240"/>
                  </a:cubicBezTo>
                  <a:cubicBezTo>
                    <a:pt x="1444" y="5241"/>
                    <a:pt x="1457" y="5242"/>
                    <a:pt x="1471" y="5242"/>
                  </a:cubicBezTo>
                  <a:cubicBezTo>
                    <a:pt x="1637" y="5242"/>
                    <a:pt x="1736" y="5110"/>
                    <a:pt x="1692" y="4978"/>
                  </a:cubicBezTo>
                  <a:cubicBezTo>
                    <a:pt x="1671" y="4874"/>
                    <a:pt x="1578" y="4806"/>
                    <a:pt x="1476" y="4806"/>
                  </a:cubicBezTo>
                  <a:cubicBezTo>
                    <a:pt x="1460" y="4806"/>
                    <a:pt x="1445" y="4808"/>
                    <a:pt x="1430" y="4811"/>
                  </a:cubicBezTo>
                  <a:cubicBezTo>
                    <a:pt x="1358" y="4835"/>
                    <a:pt x="1287" y="4858"/>
                    <a:pt x="1215" y="4882"/>
                  </a:cubicBezTo>
                  <a:cubicBezTo>
                    <a:pt x="1025" y="4644"/>
                    <a:pt x="906" y="4358"/>
                    <a:pt x="906" y="4025"/>
                  </a:cubicBezTo>
                  <a:cubicBezTo>
                    <a:pt x="906" y="3620"/>
                    <a:pt x="1096" y="3239"/>
                    <a:pt x="1430" y="3001"/>
                  </a:cubicBezTo>
                  <a:cubicBezTo>
                    <a:pt x="1549" y="3215"/>
                    <a:pt x="1715" y="3382"/>
                    <a:pt x="1930" y="3501"/>
                  </a:cubicBezTo>
                  <a:cubicBezTo>
                    <a:pt x="1954" y="3501"/>
                    <a:pt x="2001" y="3525"/>
                    <a:pt x="2025" y="3525"/>
                  </a:cubicBezTo>
                  <a:cubicBezTo>
                    <a:pt x="2144" y="3525"/>
                    <a:pt x="2215" y="3453"/>
                    <a:pt x="2263" y="3334"/>
                  </a:cubicBezTo>
                  <a:cubicBezTo>
                    <a:pt x="2263" y="3239"/>
                    <a:pt x="2215" y="3168"/>
                    <a:pt x="2144" y="3120"/>
                  </a:cubicBezTo>
                  <a:cubicBezTo>
                    <a:pt x="1954" y="3001"/>
                    <a:pt x="1811" y="2834"/>
                    <a:pt x="1739" y="2620"/>
                  </a:cubicBezTo>
                  <a:cubicBezTo>
                    <a:pt x="1715" y="2548"/>
                    <a:pt x="1715" y="2501"/>
                    <a:pt x="1692" y="2429"/>
                  </a:cubicBezTo>
                  <a:cubicBezTo>
                    <a:pt x="1692" y="2334"/>
                    <a:pt x="1620" y="2263"/>
                    <a:pt x="1525" y="2239"/>
                  </a:cubicBezTo>
                  <a:cubicBezTo>
                    <a:pt x="1510" y="2237"/>
                    <a:pt x="1496" y="2236"/>
                    <a:pt x="1483" y="2236"/>
                  </a:cubicBezTo>
                  <a:cubicBezTo>
                    <a:pt x="1339" y="2236"/>
                    <a:pt x="1241" y="2347"/>
                    <a:pt x="1263" y="2477"/>
                  </a:cubicBezTo>
                  <a:cubicBezTo>
                    <a:pt x="1263" y="2525"/>
                    <a:pt x="1263" y="2548"/>
                    <a:pt x="1287" y="2596"/>
                  </a:cubicBezTo>
                  <a:cubicBezTo>
                    <a:pt x="763" y="2882"/>
                    <a:pt x="453" y="3453"/>
                    <a:pt x="453" y="4025"/>
                  </a:cubicBezTo>
                  <a:cubicBezTo>
                    <a:pt x="453" y="4430"/>
                    <a:pt x="596" y="4787"/>
                    <a:pt x="834" y="5097"/>
                  </a:cubicBezTo>
                  <a:cubicBezTo>
                    <a:pt x="310" y="5454"/>
                    <a:pt x="1" y="6025"/>
                    <a:pt x="1" y="6692"/>
                  </a:cubicBezTo>
                  <a:cubicBezTo>
                    <a:pt x="1" y="7407"/>
                    <a:pt x="406" y="8073"/>
                    <a:pt x="1049" y="8407"/>
                  </a:cubicBezTo>
                  <a:cubicBezTo>
                    <a:pt x="1049" y="8454"/>
                    <a:pt x="1049" y="8502"/>
                    <a:pt x="1049" y="8550"/>
                  </a:cubicBezTo>
                  <a:cubicBezTo>
                    <a:pt x="1049" y="8955"/>
                    <a:pt x="1191" y="9336"/>
                    <a:pt x="1453" y="9645"/>
                  </a:cubicBezTo>
                  <a:cubicBezTo>
                    <a:pt x="1668" y="9907"/>
                    <a:pt x="1977" y="10098"/>
                    <a:pt x="2311" y="10193"/>
                  </a:cubicBezTo>
                  <a:cubicBezTo>
                    <a:pt x="2501" y="10812"/>
                    <a:pt x="3097" y="11265"/>
                    <a:pt x="3763" y="11265"/>
                  </a:cubicBezTo>
                  <a:cubicBezTo>
                    <a:pt x="4311" y="11265"/>
                    <a:pt x="4787" y="10955"/>
                    <a:pt x="5049" y="10526"/>
                  </a:cubicBezTo>
                  <a:cubicBezTo>
                    <a:pt x="5311" y="10979"/>
                    <a:pt x="5788" y="11265"/>
                    <a:pt x="6335" y="11265"/>
                  </a:cubicBezTo>
                  <a:cubicBezTo>
                    <a:pt x="7002" y="11265"/>
                    <a:pt x="7598" y="10812"/>
                    <a:pt x="7788" y="10193"/>
                  </a:cubicBezTo>
                  <a:cubicBezTo>
                    <a:pt x="8121" y="10098"/>
                    <a:pt x="8431" y="9907"/>
                    <a:pt x="8645" y="9645"/>
                  </a:cubicBezTo>
                  <a:cubicBezTo>
                    <a:pt x="8907" y="9336"/>
                    <a:pt x="9074" y="8955"/>
                    <a:pt x="9074" y="8550"/>
                  </a:cubicBezTo>
                  <a:cubicBezTo>
                    <a:pt x="9074" y="8502"/>
                    <a:pt x="9050" y="8454"/>
                    <a:pt x="9050" y="8407"/>
                  </a:cubicBezTo>
                  <a:cubicBezTo>
                    <a:pt x="9693" y="8073"/>
                    <a:pt x="10098" y="7430"/>
                    <a:pt x="10098" y="6692"/>
                  </a:cubicBezTo>
                  <a:cubicBezTo>
                    <a:pt x="10098" y="6049"/>
                    <a:pt x="9788" y="5454"/>
                    <a:pt x="9265" y="5097"/>
                  </a:cubicBezTo>
                  <a:cubicBezTo>
                    <a:pt x="9503" y="4787"/>
                    <a:pt x="9622" y="4430"/>
                    <a:pt x="9622" y="4025"/>
                  </a:cubicBezTo>
                  <a:cubicBezTo>
                    <a:pt x="9622" y="3430"/>
                    <a:pt x="9312" y="2882"/>
                    <a:pt x="8812" y="2596"/>
                  </a:cubicBezTo>
                  <a:cubicBezTo>
                    <a:pt x="8836" y="2501"/>
                    <a:pt x="8836" y="2406"/>
                    <a:pt x="8836" y="2310"/>
                  </a:cubicBezTo>
                  <a:cubicBezTo>
                    <a:pt x="8836" y="1572"/>
                    <a:pt x="8241" y="977"/>
                    <a:pt x="7478" y="977"/>
                  </a:cubicBezTo>
                  <a:cubicBezTo>
                    <a:pt x="7383" y="977"/>
                    <a:pt x="7312" y="977"/>
                    <a:pt x="7217" y="1001"/>
                  </a:cubicBezTo>
                  <a:cubicBezTo>
                    <a:pt x="7121" y="429"/>
                    <a:pt x="6621" y="0"/>
                    <a:pt x="6026" y="0"/>
                  </a:cubicBezTo>
                  <a:cubicBezTo>
                    <a:pt x="5621" y="0"/>
                    <a:pt x="5264" y="215"/>
                    <a:pt x="5049" y="524"/>
                  </a:cubicBezTo>
                  <a:cubicBezTo>
                    <a:pt x="4835" y="215"/>
                    <a:pt x="4454" y="0"/>
                    <a:pt x="4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88" name="Google Shape;3788;p44"/>
            <p:cNvSpPr/>
            <p:nvPr/>
          </p:nvSpPr>
          <p:spPr>
            <a:xfrm>
              <a:off x="1013121" y="3801220"/>
              <a:ext cx="57529" cy="88657"/>
            </a:xfrm>
            <a:custGeom>
              <a:avLst/>
              <a:gdLst/>
              <a:ahLst/>
              <a:cxnLst/>
              <a:rect l="l" t="t" r="r" b="b"/>
              <a:pathLst>
                <a:path w="1144" h="1763" extrusionOk="0">
                  <a:moveTo>
                    <a:pt x="792" y="1"/>
                  </a:moveTo>
                  <a:cubicBezTo>
                    <a:pt x="756" y="1"/>
                    <a:pt x="721" y="9"/>
                    <a:pt x="691" y="24"/>
                  </a:cubicBezTo>
                  <a:cubicBezTo>
                    <a:pt x="596" y="95"/>
                    <a:pt x="548" y="238"/>
                    <a:pt x="619" y="333"/>
                  </a:cubicBezTo>
                  <a:cubicBezTo>
                    <a:pt x="667" y="429"/>
                    <a:pt x="691" y="548"/>
                    <a:pt x="691" y="667"/>
                  </a:cubicBezTo>
                  <a:cubicBezTo>
                    <a:pt x="691" y="976"/>
                    <a:pt x="500" y="1262"/>
                    <a:pt x="191" y="1334"/>
                  </a:cubicBezTo>
                  <a:cubicBezTo>
                    <a:pt x="72" y="1357"/>
                    <a:pt x="0" y="1476"/>
                    <a:pt x="48" y="1595"/>
                  </a:cubicBezTo>
                  <a:cubicBezTo>
                    <a:pt x="72" y="1691"/>
                    <a:pt x="167" y="1762"/>
                    <a:pt x="262" y="1762"/>
                  </a:cubicBezTo>
                  <a:lnTo>
                    <a:pt x="310" y="1762"/>
                  </a:lnTo>
                  <a:cubicBezTo>
                    <a:pt x="810" y="1619"/>
                    <a:pt x="1143" y="1167"/>
                    <a:pt x="1143" y="667"/>
                  </a:cubicBezTo>
                  <a:cubicBezTo>
                    <a:pt x="1143" y="476"/>
                    <a:pt x="1096" y="286"/>
                    <a:pt x="1000" y="119"/>
                  </a:cubicBezTo>
                  <a:cubicBezTo>
                    <a:pt x="952" y="38"/>
                    <a:pt x="869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89" name="Google Shape;3789;p44"/>
            <p:cNvSpPr/>
            <p:nvPr/>
          </p:nvSpPr>
          <p:spPr>
            <a:xfrm>
              <a:off x="1053803" y="3944890"/>
              <a:ext cx="67134" cy="79102"/>
            </a:xfrm>
            <a:custGeom>
              <a:avLst/>
              <a:gdLst/>
              <a:ahLst/>
              <a:cxnLst/>
              <a:rect l="l" t="t" r="r" b="b"/>
              <a:pathLst>
                <a:path w="1335" h="1573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29"/>
                    <a:pt x="215" y="429"/>
                  </a:cubicBezTo>
                  <a:cubicBezTo>
                    <a:pt x="596" y="429"/>
                    <a:pt x="882" y="739"/>
                    <a:pt x="882" y="1120"/>
                  </a:cubicBezTo>
                  <a:cubicBezTo>
                    <a:pt x="882" y="1168"/>
                    <a:pt x="882" y="1239"/>
                    <a:pt x="858" y="1287"/>
                  </a:cubicBezTo>
                  <a:cubicBezTo>
                    <a:pt x="834" y="1406"/>
                    <a:pt x="906" y="1525"/>
                    <a:pt x="1025" y="1572"/>
                  </a:cubicBezTo>
                  <a:lnTo>
                    <a:pt x="1073" y="1572"/>
                  </a:lnTo>
                  <a:cubicBezTo>
                    <a:pt x="1192" y="1572"/>
                    <a:pt x="1263" y="1501"/>
                    <a:pt x="1287" y="1406"/>
                  </a:cubicBezTo>
                  <a:cubicBezTo>
                    <a:pt x="1311" y="1310"/>
                    <a:pt x="1335" y="1215"/>
                    <a:pt x="1335" y="1120"/>
                  </a:cubicBezTo>
                  <a:cubicBezTo>
                    <a:pt x="1335" y="501"/>
                    <a:pt x="8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0" name="Google Shape;3790;p44"/>
            <p:cNvSpPr/>
            <p:nvPr/>
          </p:nvSpPr>
          <p:spPr>
            <a:xfrm>
              <a:off x="1063408" y="3712563"/>
              <a:ext cx="88657" cy="36006"/>
            </a:xfrm>
            <a:custGeom>
              <a:avLst/>
              <a:gdLst/>
              <a:ahLst/>
              <a:cxnLst/>
              <a:rect l="l" t="t" r="r" b="b"/>
              <a:pathLst>
                <a:path w="1763" h="716" extrusionOk="0">
                  <a:moveTo>
                    <a:pt x="250" y="1"/>
                  </a:moveTo>
                  <a:cubicBezTo>
                    <a:pt x="197" y="1"/>
                    <a:pt x="143" y="24"/>
                    <a:pt x="96" y="72"/>
                  </a:cubicBezTo>
                  <a:cubicBezTo>
                    <a:pt x="0" y="167"/>
                    <a:pt x="0" y="310"/>
                    <a:pt x="96" y="382"/>
                  </a:cubicBezTo>
                  <a:cubicBezTo>
                    <a:pt x="310" y="596"/>
                    <a:pt x="596" y="715"/>
                    <a:pt x="882" y="715"/>
                  </a:cubicBezTo>
                  <a:cubicBezTo>
                    <a:pt x="1191" y="715"/>
                    <a:pt x="1453" y="596"/>
                    <a:pt x="1667" y="382"/>
                  </a:cubicBezTo>
                  <a:cubicBezTo>
                    <a:pt x="1763" y="286"/>
                    <a:pt x="1763" y="167"/>
                    <a:pt x="1667" y="72"/>
                  </a:cubicBezTo>
                  <a:cubicBezTo>
                    <a:pt x="1632" y="24"/>
                    <a:pt x="1578" y="1"/>
                    <a:pt x="1522" y="1"/>
                  </a:cubicBezTo>
                  <a:cubicBezTo>
                    <a:pt x="1465" y="1"/>
                    <a:pt x="1405" y="24"/>
                    <a:pt x="1358" y="72"/>
                  </a:cubicBezTo>
                  <a:cubicBezTo>
                    <a:pt x="1239" y="191"/>
                    <a:pt x="1072" y="286"/>
                    <a:pt x="882" y="286"/>
                  </a:cubicBezTo>
                  <a:cubicBezTo>
                    <a:pt x="715" y="286"/>
                    <a:pt x="524" y="191"/>
                    <a:pt x="405" y="72"/>
                  </a:cubicBezTo>
                  <a:cubicBezTo>
                    <a:pt x="358" y="24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1" name="Google Shape;3791;p44"/>
            <p:cNvSpPr/>
            <p:nvPr/>
          </p:nvSpPr>
          <p:spPr>
            <a:xfrm>
              <a:off x="1288544" y="3801873"/>
              <a:ext cx="56322" cy="88003"/>
            </a:xfrm>
            <a:custGeom>
              <a:avLst/>
              <a:gdLst/>
              <a:ahLst/>
              <a:cxnLst/>
              <a:rect l="l" t="t" r="r" b="b"/>
              <a:pathLst>
                <a:path w="1120" h="1750" extrusionOk="0">
                  <a:moveTo>
                    <a:pt x="323" y="0"/>
                  </a:moveTo>
                  <a:cubicBezTo>
                    <a:pt x="249" y="0"/>
                    <a:pt x="175" y="42"/>
                    <a:pt x="143" y="106"/>
                  </a:cubicBezTo>
                  <a:cubicBezTo>
                    <a:pt x="48" y="273"/>
                    <a:pt x="1" y="463"/>
                    <a:pt x="1" y="654"/>
                  </a:cubicBezTo>
                  <a:cubicBezTo>
                    <a:pt x="1" y="1178"/>
                    <a:pt x="334" y="1606"/>
                    <a:pt x="810" y="1749"/>
                  </a:cubicBezTo>
                  <a:lnTo>
                    <a:pt x="882" y="1749"/>
                  </a:lnTo>
                  <a:cubicBezTo>
                    <a:pt x="977" y="1749"/>
                    <a:pt x="1072" y="1678"/>
                    <a:pt x="1096" y="1582"/>
                  </a:cubicBezTo>
                  <a:cubicBezTo>
                    <a:pt x="1120" y="1463"/>
                    <a:pt x="1048" y="1344"/>
                    <a:pt x="929" y="1321"/>
                  </a:cubicBezTo>
                  <a:cubicBezTo>
                    <a:pt x="644" y="1249"/>
                    <a:pt x="429" y="963"/>
                    <a:pt x="429" y="654"/>
                  </a:cubicBezTo>
                  <a:cubicBezTo>
                    <a:pt x="429" y="535"/>
                    <a:pt x="453" y="439"/>
                    <a:pt x="524" y="320"/>
                  </a:cubicBezTo>
                  <a:cubicBezTo>
                    <a:pt x="572" y="225"/>
                    <a:pt x="548" y="82"/>
                    <a:pt x="429" y="35"/>
                  </a:cubicBezTo>
                  <a:cubicBezTo>
                    <a:pt x="397" y="11"/>
                    <a:pt x="360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2" name="Google Shape;3792;p44"/>
            <p:cNvSpPr/>
            <p:nvPr/>
          </p:nvSpPr>
          <p:spPr>
            <a:xfrm>
              <a:off x="1237050" y="3944890"/>
              <a:ext cx="68290" cy="79102"/>
            </a:xfrm>
            <a:custGeom>
              <a:avLst/>
              <a:gdLst/>
              <a:ahLst/>
              <a:cxnLst/>
              <a:rect l="l" t="t" r="r" b="b"/>
              <a:pathLst>
                <a:path w="1358" h="1573" extrusionOk="0">
                  <a:moveTo>
                    <a:pt x="1120" y="1"/>
                  </a:moveTo>
                  <a:cubicBezTo>
                    <a:pt x="524" y="1"/>
                    <a:pt x="1" y="501"/>
                    <a:pt x="1" y="1120"/>
                  </a:cubicBezTo>
                  <a:cubicBezTo>
                    <a:pt x="1" y="1215"/>
                    <a:pt x="24" y="1310"/>
                    <a:pt x="48" y="1406"/>
                  </a:cubicBezTo>
                  <a:cubicBezTo>
                    <a:pt x="72" y="1501"/>
                    <a:pt x="167" y="1572"/>
                    <a:pt x="262" y="1572"/>
                  </a:cubicBezTo>
                  <a:cubicBezTo>
                    <a:pt x="286" y="1572"/>
                    <a:pt x="310" y="1572"/>
                    <a:pt x="310" y="1549"/>
                  </a:cubicBezTo>
                  <a:cubicBezTo>
                    <a:pt x="429" y="1525"/>
                    <a:pt x="501" y="1406"/>
                    <a:pt x="477" y="1287"/>
                  </a:cubicBezTo>
                  <a:cubicBezTo>
                    <a:pt x="453" y="1239"/>
                    <a:pt x="453" y="1168"/>
                    <a:pt x="453" y="1120"/>
                  </a:cubicBezTo>
                  <a:cubicBezTo>
                    <a:pt x="453" y="739"/>
                    <a:pt x="763" y="429"/>
                    <a:pt x="1120" y="429"/>
                  </a:cubicBezTo>
                  <a:cubicBezTo>
                    <a:pt x="1239" y="429"/>
                    <a:pt x="1358" y="334"/>
                    <a:pt x="1358" y="215"/>
                  </a:cubicBezTo>
                  <a:cubicBezTo>
                    <a:pt x="1358" y="96"/>
                    <a:pt x="1263" y="1"/>
                    <a:pt x="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3" name="Google Shape;3793;p44"/>
            <p:cNvSpPr/>
            <p:nvPr/>
          </p:nvSpPr>
          <p:spPr>
            <a:xfrm>
              <a:off x="1205922" y="3713468"/>
              <a:ext cx="88657" cy="35101"/>
            </a:xfrm>
            <a:custGeom>
              <a:avLst/>
              <a:gdLst/>
              <a:ahLst/>
              <a:cxnLst/>
              <a:rect l="l" t="t" r="r" b="b"/>
              <a:pathLst>
                <a:path w="1763" h="698" extrusionOk="0">
                  <a:moveTo>
                    <a:pt x="250" y="1"/>
                  </a:moveTo>
                  <a:cubicBezTo>
                    <a:pt x="197" y="1"/>
                    <a:pt x="143" y="18"/>
                    <a:pt x="96" y="54"/>
                  </a:cubicBezTo>
                  <a:cubicBezTo>
                    <a:pt x="0" y="149"/>
                    <a:pt x="0" y="292"/>
                    <a:pt x="96" y="364"/>
                  </a:cubicBezTo>
                  <a:cubicBezTo>
                    <a:pt x="310" y="578"/>
                    <a:pt x="596" y="697"/>
                    <a:pt x="881" y="697"/>
                  </a:cubicBezTo>
                  <a:cubicBezTo>
                    <a:pt x="1191" y="697"/>
                    <a:pt x="1477" y="578"/>
                    <a:pt x="1691" y="364"/>
                  </a:cubicBezTo>
                  <a:cubicBezTo>
                    <a:pt x="1763" y="292"/>
                    <a:pt x="1763" y="149"/>
                    <a:pt x="1667" y="54"/>
                  </a:cubicBezTo>
                  <a:cubicBezTo>
                    <a:pt x="1632" y="18"/>
                    <a:pt x="1578" y="1"/>
                    <a:pt x="1521" y="1"/>
                  </a:cubicBezTo>
                  <a:cubicBezTo>
                    <a:pt x="1465" y="1"/>
                    <a:pt x="1405" y="18"/>
                    <a:pt x="1358" y="54"/>
                  </a:cubicBezTo>
                  <a:cubicBezTo>
                    <a:pt x="1239" y="197"/>
                    <a:pt x="1072" y="268"/>
                    <a:pt x="881" y="268"/>
                  </a:cubicBezTo>
                  <a:cubicBezTo>
                    <a:pt x="715" y="268"/>
                    <a:pt x="524" y="197"/>
                    <a:pt x="405" y="54"/>
                  </a:cubicBezTo>
                  <a:cubicBezTo>
                    <a:pt x="358" y="18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4" name="Google Shape;3794;p44"/>
            <p:cNvSpPr/>
            <p:nvPr/>
          </p:nvSpPr>
          <p:spPr>
            <a:xfrm>
              <a:off x="1002309" y="3650307"/>
              <a:ext cx="27608" cy="22780"/>
            </a:xfrm>
            <a:custGeom>
              <a:avLst/>
              <a:gdLst/>
              <a:ahLst/>
              <a:cxnLst/>
              <a:rect l="l" t="t" r="r" b="b"/>
              <a:pathLst>
                <a:path w="549" h="453" extrusionOk="0">
                  <a:moveTo>
                    <a:pt x="263" y="0"/>
                  </a:moveTo>
                  <a:cubicBezTo>
                    <a:pt x="191" y="0"/>
                    <a:pt x="96" y="48"/>
                    <a:pt x="72" y="119"/>
                  </a:cubicBezTo>
                  <a:cubicBezTo>
                    <a:pt x="1" y="286"/>
                    <a:pt x="120" y="453"/>
                    <a:pt x="263" y="453"/>
                  </a:cubicBezTo>
                  <a:cubicBezTo>
                    <a:pt x="430" y="453"/>
                    <a:pt x="549" y="286"/>
                    <a:pt x="453" y="96"/>
                  </a:cubicBezTo>
                  <a:cubicBezTo>
                    <a:pt x="430" y="4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5" name="Google Shape;3795;p44"/>
            <p:cNvSpPr/>
            <p:nvPr/>
          </p:nvSpPr>
          <p:spPr>
            <a:xfrm>
              <a:off x="1140046" y="3839488"/>
              <a:ext cx="77895" cy="57579"/>
            </a:xfrm>
            <a:custGeom>
              <a:avLst/>
              <a:gdLst/>
              <a:ahLst/>
              <a:cxnLst/>
              <a:rect l="l" t="t" r="r" b="b"/>
              <a:pathLst>
                <a:path w="1549" h="1145" extrusionOk="0">
                  <a:moveTo>
                    <a:pt x="1307" y="1"/>
                  </a:moveTo>
                  <a:cubicBezTo>
                    <a:pt x="1251" y="1"/>
                    <a:pt x="1191" y="25"/>
                    <a:pt x="1144" y="72"/>
                  </a:cubicBezTo>
                  <a:lnTo>
                    <a:pt x="596" y="620"/>
                  </a:lnTo>
                  <a:lnTo>
                    <a:pt x="405" y="430"/>
                  </a:lnTo>
                  <a:cubicBezTo>
                    <a:pt x="358" y="382"/>
                    <a:pt x="304" y="358"/>
                    <a:pt x="251" y="358"/>
                  </a:cubicBezTo>
                  <a:cubicBezTo>
                    <a:pt x="197" y="358"/>
                    <a:pt x="143" y="382"/>
                    <a:pt x="96" y="430"/>
                  </a:cubicBezTo>
                  <a:cubicBezTo>
                    <a:pt x="1" y="501"/>
                    <a:pt x="1" y="644"/>
                    <a:pt x="96" y="739"/>
                  </a:cubicBezTo>
                  <a:lnTo>
                    <a:pt x="453" y="1073"/>
                  </a:lnTo>
                  <a:cubicBezTo>
                    <a:pt x="477" y="1120"/>
                    <a:pt x="548" y="1144"/>
                    <a:pt x="596" y="1144"/>
                  </a:cubicBezTo>
                  <a:cubicBezTo>
                    <a:pt x="667" y="1144"/>
                    <a:pt x="715" y="1120"/>
                    <a:pt x="763" y="1073"/>
                  </a:cubicBezTo>
                  <a:lnTo>
                    <a:pt x="1453" y="382"/>
                  </a:lnTo>
                  <a:cubicBezTo>
                    <a:pt x="1548" y="287"/>
                    <a:pt x="1548" y="168"/>
                    <a:pt x="1453" y="72"/>
                  </a:cubicBezTo>
                  <a:cubicBezTo>
                    <a:pt x="1417" y="25"/>
                    <a:pt x="1364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3796" name="Google Shape;3796;p44"/>
          <p:cNvGrpSpPr/>
          <p:nvPr/>
        </p:nvGrpSpPr>
        <p:grpSpPr>
          <a:xfrm>
            <a:off x="5049669" y="1696633"/>
            <a:ext cx="507801" cy="566486"/>
            <a:chOff x="6516383" y="2355810"/>
            <a:chExt cx="373576" cy="416749"/>
          </a:xfrm>
        </p:grpSpPr>
        <p:sp>
          <p:nvSpPr>
            <p:cNvPr id="3797" name="Google Shape;3797;p44"/>
            <p:cNvSpPr/>
            <p:nvPr/>
          </p:nvSpPr>
          <p:spPr>
            <a:xfrm>
              <a:off x="6516383" y="2355810"/>
              <a:ext cx="373576" cy="416749"/>
            </a:xfrm>
            <a:custGeom>
              <a:avLst/>
              <a:gdLst/>
              <a:ahLst/>
              <a:cxnLst/>
              <a:rect l="l" t="t" r="r" b="b"/>
              <a:pathLst>
                <a:path w="10098" h="11265" extrusionOk="0">
                  <a:moveTo>
                    <a:pt x="5049" y="4096"/>
                  </a:moveTo>
                  <a:cubicBezTo>
                    <a:pt x="5406" y="4096"/>
                    <a:pt x="5716" y="4382"/>
                    <a:pt x="5716" y="4763"/>
                  </a:cubicBezTo>
                  <a:cubicBezTo>
                    <a:pt x="5716" y="5120"/>
                    <a:pt x="5406" y="5406"/>
                    <a:pt x="5049" y="5406"/>
                  </a:cubicBezTo>
                  <a:cubicBezTo>
                    <a:pt x="4430" y="5406"/>
                    <a:pt x="3954" y="5906"/>
                    <a:pt x="3954" y="6525"/>
                  </a:cubicBezTo>
                  <a:cubicBezTo>
                    <a:pt x="3954" y="6597"/>
                    <a:pt x="3954" y="6668"/>
                    <a:pt x="3954" y="6740"/>
                  </a:cubicBezTo>
                  <a:cubicBezTo>
                    <a:pt x="3692" y="6454"/>
                    <a:pt x="3501" y="6073"/>
                    <a:pt x="3501" y="5644"/>
                  </a:cubicBezTo>
                  <a:cubicBezTo>
                    <a:pt x="3501" y="4787"/>
                    <a:pt x="4192" y="4096"/>
                    <a:pt x="5049" y="4096"/>
                  </a:cubicBezTo>
                  <a:close/>
                  <a:moveTo>
                    <a:pt x="6121" y="4525"/>
                  </a:moveTo>
                  <a:lnTo>
                    <a:pt x="6121" y="4525"/>
                  </a:lnTo>
                  <a:cubicBezTo>
                    <a:pt x="6407" y="4811"/>
                    <a:pt x="6573" y="5192"/>
                    <a:pt x="6573" y="5621"/>
                  </a:cubicBezTo>
                  <a:cubicBezTo>
                    <a:pt x="6573" y="6478"/>
                    <a:pt x="5883" y="7168"/>
                    <a:pt x="5049" y="7168"/>
                  </a:cubicBezTo>
                  <a:cubicBezTo>
                    <a:pt x="4692" y="7168"/>
                    <a:pt x="4382" y="6883"/>
                    <a:pt x="4382" y="6502"/>
                  </a:cubicBezTo>
                  <a:cubicBezTo>
                    <a:pt x="4382" y="6144"/>
                    <a:pt x="4668" y="5859"/>
                    <a:pt x="5049" y="5859"/>
                  </a:cubicBezTo>
                  <a:cubicBezTo>
                    <a:pt x="5644" y="5859"/>
                    <a:pt x="6145" y="5359"/>
                    <a:pt x="6145" y="4763"/>
                  </a:cubicBezTo>
                  <a:cubicBezTo>
                    <a:pt x="6145" y="4668"/>
                    <a:pt x="6145" y="4597"/>
                    <a:pt x="6121" y="4525"/>
                  </a:cubicBezTo>
                  <a:close/>
                  <a:moveTo>
                    <a:pt x="6029" y="446"/>
                  </a:moveTo>
                  <a:cubicBezTo>
                    <a:pt x="6438" y="446"/>
                    <a:pt x="6770" y="769"/>
                    <a:pt x="6788" y="1167"/>
                  </a:cubicBezTo>
                  <a:cubicBezTo>
                    <a:pt x="6597" y="1286"/>
                    <a:pt x="6430" y="1453"/>
                    <a:pt x="6311" y="1644"/>
                  </a:cubicBezTo>
                  <a:cubicBezTo>
                    <a:pt x="6264" y="1763"/>
                    <a:pt x="6287" y="1882"/>
                    <a:pt x="6407" y="1953"/>
                  </a:cubicBezTo>
                  <a:cubicBezTo>
                    <a:pt x="6430" y="1977"/>
                    <a:pt x="6478" y="1977"/>
                    <a:pt x="6502" y="1977"/>
                  </a:cubicBezTo>
                  <a:cubicBezTo>
                    <a:pt x="6597" y="1977"/>
                    <a:pt x="6669" y="1953"/>
                    <a:pt x="6692" y="1882"/>
                  </a:cubicBezTo>
                  <a:cubicBezTo>
                    <a:pt x="6788" y="1715"/>
                    <a:pt x="6930" y="1572"/>
                    <a:pt x="7097" y="1501"/>
                  </a:cubicBezTo>
                  <a:lnTo>
                    <a:pt x="7121" y="1501"/>
                  </a:lnTo>
                  <a:cubicBezTo>
                    <a:pt x="7235" y="1444"/>
                    <a:pt x="7359" y="1414"/>
                    <a:pt x="7489" y="1414"/>
                  </a:cubicBezTo>
                  <a:cubicBezTo>
                    <a:pt x="7632" y="1414"/>
                    <a:pt x="7781" y="1450"/>
                    <a:pt x="7931" y="1524"/>
                  </a:cubicBezTo>
                  <a:cubicBezTo>
                    <a:pt x="8074" y="1572"/>
                    <a:pt x="8169" y="1667"/>
                    <a:pt x="8240" y="1786"/>
                  </a:cubicBezTo>
                  <a:cubicBezTo>
                    <a:pt x="8407" y="2072"/>
                    <a:pt x="8455" y="2358"/>
                    <a:pt x="8359" y="2620"/>
                  </a:cubicBezTo>
                  <a:lnTo>
                    <a:pt x="8359" y="2644"/>
                  </a:lnTo>
                  <a:cubicBezTo>
                    <a:pt x="8288" y="2858"/>
                    <a:pt x="8121" y="3025"/>
                    <a:pt x="7931" y="3144"/>
                  </a:cubicBezTo>
                  <a:cubicBezTo>
                    <a:pt x="7883" y="3168"/>
                    <a:pt x="7835" y="3215"/>
                    <a:pt x="7835" y="3287"/>
                  </a:cubicBezTo>
                  <a:cubicBezTo>
                    <a:pt x="7835" y="3430"/>
                    <a:pt x="7931" y="3525"/>
                    <a:pt x="8050" y="3525"/>
                  </a:cubicBezTo>
                  <a:cubicBezTo>
                    <a:pt x="8097" y="3525"/>
                    <a:pt x="8145" y="3525"/>
                    <a:pt x="8169" y="3501"/>
                  </a:cubicBezTo>
                  <a:cubicBezTo>
                    <a:pt x="8383" y="3382"/>
                    <a:pt x="8550" y="3215"/>
                    <a:pt x="8669" y="3025"/>
                  </a:cubicBezTo>
                  <a:cubicBezTo>
                    <a:pt x="9002" y="3239"/>
                    <a:pt x="9193" y="3620"/>
                    <a:pt x="9193" y="4049"/>
                  </a:cubicBezTo>
                  <a:cubicBezTo>
                    <a:pt x="9193" y="4358"/>
                    <a:pt x="9074" y="4668"/>
                    <a:pt x="8883" y="4882"/>
                  </a:cubicBezTo>
                  <a:cubicBezTo>
                    <a:pt x="8788" y="4858"/>
                    <a:pt x="8717" y="4835"/>
                    <a:pt x="8645" y="4811"/>
                  </a:cubicBezTo>
                  <a:cubicBezTo>
                    <a:pt x="8574" y="4811"/>
                    <a:pt x="8526" y="4811"/>
                    <a:pt x="8478" y="4858"/>
                  </a:cubicBezTo>
                  <a:cubicBezTo>
                    <a:pt x="8296" y="5018"/>
                    <a:pt x="8419" y="5265"/>
                    <a:pt x="8639" y="5265"/>
                  </a:cubicBezTo>
                  <a:cubicBezTo>
                    <a:pt x="8649" y="5265"/>
                    <a:pt x="8659" y="5264"/>
                    <a:pt x="8669" y="5263"/>
                  </a:cubicBezTo>
                  <a:cubicBezTo>
                    <a:pt x="8678" y="5259"/>
                    <a:pt x="8687" y="5257"/>
                    <a:pt x="8697" y="5257"/>
                  </a:cubicBezTo>
                  <a:cubicBezTo>
                    <a:pt x="8741" y="5257"/>
                    <a:pt x="8792" y="5296"/>
                    <a:pt x="8812" y="5335"/>
                  </a:cubicBezTo>
                  <a:cubicBezTo>
                    <a:pt x="8812" y="5359"/>
                    <a:pt x="8836" y="5359"/>
                    <a:pt x="8836" y="5359"/>
                  </a:cubicBezTo>
                  <a:cubicBezTo>
                    <a:pt x="9336" y="5597"/>
                    <a:pt x="9669" y="6121"/>
                    <a:pt x="9669" y="6692"/>
                  </a:cubicBezTo>
                  <a:cubicBezTo>
                    <a:pt x="9669" y="7288"/>
                    <a:pt x="9288" y="7835"/>
                    <a:pt x="8740" y="8073"/>
                  </a:cubicBezTo>
                  <a:lnTo>
                    <a:pt x="8717" y="8073"/>
                  </a:lnTo>
                  <a:cubicBezTo>
                    <a:pt x="8550" y="8145"/>
                    <a:pt x="8359" y="8192"/>
                    <a:pt x="8169" y="8192"/>
                  </a:cubicBezTo>
                  <a:cubicBezTo>
                    <a:pt x="8026" y="8192"/>
                    <a:pt x="7907" y="8169"/>
                    <a:pt x="7788" y="8121"/>
                  </a:cubicBezTo>
                  <a:cubicBezTo>
                    <a:pt x="7776" y="8119"/>
                    <a:pt x="7763" y="8118"/>
                    <a:pt x="7751" y="8118"/>
                  </a:cubicBezTo>
                  <a:cubicBezTo>
                    <a:pt x="7598" y="8118"/>
                    <a:pt x="7460" y="8254"/>
                    <a:pt x="7526" y="8431"/>
                  </a:cubicBezTo>
                  <a:cubicBezTo>
                    <a:pt x="7526" y="8478"/>
                    <a:pt x="7573" y="8526"/>
                    <a:pt x="7645" y="8550"/>
                  </a:cubicBezTo>
                  <a:cubicBezTo>
                    <a:pt x="7812" y="8597"/>
                    <a:pt x="7978" y="8621"/>
                    <a:pt x="8169" y="8621"/>
                  </a:cubicBezTo>
                  <a:cubicBezTo>
                    <a:pt x="8312" y="8621"/>
                    <a:pt x="8478" y="8597"/>
                    <a:pt x="8621" y="8574"/>
                  </a:cubicBezTo>
                  <a:lnTo>
                    <a:pt x="8621" y="8574"/>
                  </a:lnTo>
                  <a:cubicBezTo>
                    <a:pt x="8597" y="9169"/>
                    <a:pt x="8169" y="9693"/>
                    <a:pt x="7573" y="9788"/>
                  </a:cubicBezTo>
                  <a:cubicBezTo>
                    <a:pt x="7495" y="9798"/>
                    <a:pt x="7416" y="9804"/>
                    <a:pt x="7338" y="9804"/>
                  </a:cubicBezTo>
                  <a:cubicBezTo>
                    <a:pt x="7229" y="9804"/>
                    <a:pt x="7123" y="9792"/>
                    <a:pt x="7026" y="9764"/>
                  </a:cubicBezTo>
                  <a:cubicBezTo>
                    <a:pt x="7005" y="9757"/>
                    <a:pt x="6984" y="9754"/>
                    <a:pt x="6964" y="9754"/>
                  </a:cubicBezTo>
                  <a:cubicBezTo>
                    <a:pt x="6914" y="9754"/>
                    <a:pt x="6869" y="9771"/>
                    <a:pt x="6835" y="9788"/>
                  </a:cubicBezTo>
                  <a:cubicBezTo>
                    <a:pt x="6692" y="9931"/>
                    <a:pt x="6764" y="10145"/>
                    <a:pt x="6930" y="10193"/>
                  </a:cubicBezTo>
                  <a:cubicBezTo>
                    <a:pt x="7050" y="10217"/>
                    <a:pt x="7169" y="10241"/>
                    <a:pt x="7288" y="10241"/>
                  </a:cubicBezTo>
                  <a:cubicBezTo>
                    <a:pt x="7108" y="10585"/>
                    <a:pt x="6749" y="10816"/>
                    <a:pt x="6342" y="10816"/>
                  </a:cubicBezTo>
                  <a:cubicBezTo>
                    <a:pt x="6102" y="10816"/>
                    <a:pt x="5844" y="10736"/>
                    <a:pt x="5597" y="10550"/>
                  </a:cubicBezTo>
                  <a:cubicBezTo>
                    <a:pt x="5383" y="10407"/>
                    <a:pt x="5263" y="10145"/>
                    <a:pt x="5263" y="9859"/>
                  </a:cubicBezTo>
                  <a:lnTo>
                    <a:pt x="5263" y="7597"/>
                  </a:lnTo>
                  <a:cubicBezTo>
                    <a:pt x="6264" y="7478"/>
                    <a:pt x="7026" y="6645"/>
                    <a:pt x="7026" y="5644"/>
                  </a:cubicBezTo>
                  <a:cubicBezTo>
                    <a:pt x="7026" y="4620"/>
                    <a:pt x="6264" y="3787"/>
                    <a:pt x="5263" y="3668"/>
                  </a:cubicBezTo>
                  <a:lnTo>
                    <a:pt x="5263" y="1120"/>
                  </a:lnTo>
                  <a:cubicBezTo>
                    <a:pt x="5263" y="905"/>
                    <a:pt x="5359" y="715"/>
                    <a:pt x="5549" y="596"/>
                  </a:cubicBezTo>
                  <a:cubicBezTo>
                    <a:pt x="5712" y="492"/>
                    <a:pt x="5876" y="446"/>
                    <a:pt x="6029" y="446"/>
                  </a:cubicBezTo>
                  <a:close/>
                  <a:moveTo>
                    <a:pt x="4073" y="0"/>
                  </a:moveTo>
                  <a:cubicBezTo>
                    <a:pt x="3477" y="0"/>
                    <a:pt x="2977" y="429"/>
                    <a:pt x="2882" y="1001"/>
                  </a:cubicBezTo>
                  <a:cubicBezTo>
                    <a:pt x="2834" y="977"/>
                    <a:pt x="2787" y="977"/>
                    <a:pt x="2739" y="977"/>
                  </a:cubicBezTo>
                  <a:cubicBezTo>
                    <a:pt x="2668" y="977"/>
                    <a:pt x="2620" y="1001"/>
                    <a:pt x="2572" y="1024"/>
                  </a:cubicBezTo>
                  <a:cubicBezTo>
                    <a:pt x="2453" y="1191"/>
                    <a:pt x="2549" y="1382"/>
                    <a:pt x="2715" y="1405"/>
                  </a:cubicBezTo>
                  <a:cubicBezTo>
                    <a:pt x="2811" y="1429"/>
                    <a:pt x="2906" y="1453"/>
                    <a:pt x="2977" y="1501"/>
                  </a:cubicBezTo>
                  <a:lnTo>
                    <a:pt x="3001" y="1501"/>
                  </a:lnTo>
                  <a:cubicBezTo>
                    <a:pt x="3168" y="1572"/>
                    <a:pt x="3311" y="1691"/>
                    <a:pt x="3406" y="1858"/>
                  </a:cubicBezTo>
                  <a:cubicBezTo>
                    <a:pt x="3430" y="1929"/>
                    <a:pt x="3501" y="1977"/>
                    <a:pt x="3596" y="1977"/>
                  </a:cubicBezTo>
                  <a:cubicBezTo>
                    <a:pt x="3668" y="1977"/>
                    <a:pt x="3739" y="1929"/>
                    <a:pt x="3787" y="1834"/>
                  </a:cubicBezTo>
                  <a:cubicBezTo>
                    <a:pt x="3835" y="1786"/>
                    <a:pt x="3835" y="1715"/>
                    <a:pt x="3787" y="1667"/>
                  </a:cubicBezTo>
                  <a:cubicBezTo>
                    <a:pt x="3692" y="1453"/>
                    <a:pt x="3501" y="1286"/>
                    <a:pt x="3311" y="1167"/>
                  </a:cubicBezTo>
                  <a:cubicBezTo>
                    <a:pt x="3328" y="762"/>
                    <a:pt x="3656" y="441"/>
                    <a:pt x="4057" y="441"/>
                  </a:cubicBezTo>
                  <a:cubicBezTo>
                    <a:pt x="4222" y="441"/>
                    <a:pt x="4400" y="495"/>
                    <a:pt x="4573" y="620"/>
                  </a:cubicBezTo>
                  <a:cubicBezTo>
                    <a:pt x="4740" y="715"/>
                    <a:pt x="4835" y="905"/>
                    <a:pt x="4835" y="1096"/>
                  </a:cubicBezTo>
                  <a:lnTo>
                    <a:pt x="4835" y="3668"/>
                  </a:lnTo>
                  <a:cubicBezTo>
                    <a:pt x="3835" y="3763"/>
                    <a:pt x="3073" y="4620"/>
                    <a:pt x="3073" y="5621"/>
                  </a:cubicBezTo>
                  <a:cubicBezTo>
                    <a:pt x="3073" y="6645"/>
                    <a:pt x="3835" y="7478"/>
                    <a:pt x="4835" y="7597"/>
                  </a:cubicBezTo>
                  <a:lnTo>
                    <a:pt x="4835" y="9883"/>
                  </a:lnTo>
                  <a:cubicBezTo>
                    <a:pt x="4835" y="10121"/>
                    <a:pt x="4716" y="10383"/>
                    <a:pt x="4525" y="10526"/>
                  </a:cubicBezTo>
                  <a:cubicBezTo>
                    <a:pt x="4272" y="10725"/>
                    <a:pt x="4006" y="10811"/>
                    <a:pt x="3757" y="10811"/>
                  </a:cubicBezTo>
                  <a:cubicBezTo>
                    <a:pt x="3349" y="10811"/>
                    <a:pt x="2988" y="10581"/>
                    <a:pt x="2811" y="10241"/>
                  </a:cubicBezTo>
                  <a:cubicBezTo>
                    <a:pt x="2953" y="10241"/>
                    <a:pt x="3073" y="10217"/>
                    <a:pt x="3215" y="10169"/>
                  </a:cubicBezTo>
                  <a:cubicBezTo>
                    <a:pt x="3263" y="10145"/>
                    <a:pt x="3311" y="10121"/>
                    <a:pt x="3334" y="10050"/>
                  </a:cubicBezTo>
                  <a:cubicBezTo>
                    <a:pt x="3376" y="9885"/>
                    <a:pt x="3256" y="9755"/>
                    <a:pt x="3130" y="9755"/>
                  </a:cubicBezTo>
                  <a:cubicBezTo>
                    <a:pt x="3111" y="9755"/>
                    <a:pt x="3091" y="9758"/>
                    <a:pt x="3073" y="9764"/>
                  </a:cubicBezTo>
                  <a:cubicBezTo>
                    <a:pt x="2961" y="9792"/>
                    <a:pt x="2857" y="9804"/>
                    <a:pt x="2753" y="9804"/>
                  </a:cubicBezTo>
                  <a:cubicBezTo>
                    <a:pt x="2679" y="9804"/>
                    <a:pt x="2604" y="9798"/>
                    <a:pt x="2525" y="9788"/>
                  </a:cubicBezTo>
                  <a:cubicBezTo>
                    <a:pt x="1929" y="9693"/>
                    <a:pt x="1477" y="9169"/>
                    <a:pt x="1477" y="8550"/>
                  </a:cubicBezTo>
                  <a:lnTo>
                    <a:pt x="1477" y="8550"/>
                  </a:lnTo>
                  <a:cubicBezTo>
                    <a:pt x="1620" y="8597"/>
                    <a:pt x="1763" y="8621"/>
                    <a:pt x="1929" y="8621"/>
                  </a:cubicBezTo>
                  <a:cubicBezTo>
                    <a:pt x="2096" y="8621"/>
                    <a:pt x="2287" y="8597"/>
                    <a:pt x="2453" y="8550"/>
                  </a:cubicBezTo>
                  <a:cubicBezTo>
                    <a:pt x="2525" y="8526"/>
                    <a:pt x="2549" y="8478"/>
                    <a:pt x="2572" y="8431"/>
                  </a:cubicBezTo>
                  <a:cubicBezTo>
                    <a:pt x="2635" y="8244"/>
                    <a:pt x="2517" y="8112"/>
                    <a:pt x="2375" y="8112"/>
                  </a:cubicBezTo>
                  <a:cubicBezTo>
                    <a:pt x="2354" y="8112"/>
                    <a:pt x="2332" y="8115"/>
                    <a:pt x="2310" y="8121"/>
                  </a:cubicBezTo>
                  <a:cubicBezTo>
                    <a:pt x="2191" y="8145"/>
                    <a:pt x="2048" y="8169"/>
                    <a:pt x="1929" y="8169"/>
                  </a:cubicBezTo>
                  <a:cubicBezTo>
                    <a:pt x="1739" y="8169"/>
                    <a:pt x="1548" y="8145"/>
                    <a:pt x="1358" y="8073"/>
                  </a:cubicBezTo>
                  <a:cubicBezTo>
                    <a:pt x="1358" y="8073"/>
                    <a:pt x="1358" y="8073"/>
                    <a:pt x="1358" y="8050"/>
                  </a:cubicBezTo>
                  <a:cubicBezTo>
                    <a:pt x="786" y="7835"/>
                    <a:pt x="429" y="7288"/>
                    <a:pt x="429" y="6668"/>
                  </a:cubicBezTo>
                  <a:cubicBezTo>
                    <a:pt x="429" y="6097"/>
                    <a:pt x="763" y="5597"/>
                    <a:pt x="1263" y="5335"/>
                  </a:cubicBezTo>
                  <a:lnTo>
                    <a:pt x="1286" y="5335"/>
                  </a:lnTo>
                  <a:cubicBezTo>
                    <a:pt x="1310" y="5263"/>
                    <a:pt x="1382" y="5240"/>
                    <a:pt x="1429" y="5240"/>
                  </a:cubicBezTo>
                  <a:cubicBezTo>
                    <a:pt x="1447" y="5243"/>
                    <a:pt x="1465" y="5245"/>
                    <a:pt x="1481" y="5245"/>
                  </a:cubicBezTo>
                  <a:cubicBezTo>
                    <a:pt x="1687" y="5245"/>
                    <a:pt x="1796" y="4989"/>
                    <a:pt x="1620" y="4835"/>
                  </a:cubicBezTo>
                  <a:cubicBezTo>
                    <a:pt x="1586" y="4818"/>
                    <a:pt x="1552" y="4801"/>
                    <a:pt x="1510" y="4801"/>
                  </a:cubicBezTo>
                  <a:cubicBezTo>
                    <a:pt x="1493" y="4801"/>
                    <a:pt x="1474" y="4804"/>
                    <a:pt x="1453" y="4811"/>
                  </a:cubicBezTo>
                  <a:cubicBezTo>
                    <a:pt x="1382" y="4811"/>
                    <a:pt x="1310" y="4835"/>
                    <a:pt x="1239" y="4882"/>
                  </a:cubicBezTo>
                  <a:cubicBezTo>
                    <a:pt x="1024" y="4644"/>
                    <a:pt x="905" y="4335"/>
                    <a:pt x="905" y="4025"/>
                  </a:cubicBezTo>
                  <a:cubicBezTo>
                    <a:pt x="905" y="3620"/>
                    <a:pt x="1096" y="3239"/>
                    <a:pt x="1429" y="3001"/>
                  </a:cubicBezTo>
                  <a:cubicBezTo>
                    <a:pt x="1548" y="3215"/>
                    <a:pt x="1715" y="3382"/>
                    <a:pt x="1929" y="3501"/>
                  </a:cubicBezTo>
                  <a:cubicBezTo>
                    <a:pt x="1977" y="3501"/>
                    <a:pt x="2001" y="3525"/>
                    <a:pt x="2048" y="3525"/>
                  </a:cubicBezTo>
                  <a:cubicBezTo>
                    <a:pt x="2168" y="3525"/>
                    <a:pt x="2287" y="3430"/>
                    <a:pt x="2263" y="3263"/>
                  </a:cubicBezTo>
                  <a:cubicBezTo>
                    <a:pt x="2263" y="3191"/>
                    <a:pt x="2215" y="3144"/>
                    <a:pt x="2168" y="3120"/>
                  </a:cubicBezTo>
                  <a:cubicBezTo>
                    <a:pt x="1977" y="3025"/>
                    <a:pt x="1810" y="2834"/>
                    <a:pt x="1739" y="2620"/>
                  </a:cubicBezTo>
                  <a:cubicBezTo>
                    <a:pt x="1715" y="2548"/>
                    <a:pt x="1715" y="2477"/>
                    <a:pt x="1691" y="2406"/>
                  </a:cubicBezTo>
                  <a:cubicBezTo>
                    <a:pt x="1691" y="2334"/>
                    <a:pt x="1667" y="2287"/>
                    <a:pt x="1596" y="2263"/>
                  </a:cubicBezTo>
                  <a:cubicBezTo>
                    <a:pt x="1554" y="2242"/>
                    <a:pt x="1513" y="2232"/>
                    <a:pt x="1474" y="2232"/>
                  </a:cubicBezTo>
                  <a:cubicBezTo>
                    <a:pt x="1341" y="2232"/>
                    <a:pt x="1244" y="2347"/>
                    <a:pt x="1263" y="2477"/>
                  </a:cubicBezTo>
                  <a:cubicBezTo>
                    <a:pt x="1263" y="2525"/>
                    <a:pt x="1263" y="2548"/>
                    <a:pt x="1286" y="2572"/>
                  </a:cubicBezTo>
                  <a:cubicBezTo>
                    <a:pt x="786" y="2882"/>
                    <a:pt x="477" y="3430"/>
                    <a:pt x="477" y="4025"/>
                  </a:cubicBezTo>
                  <a:cubicBezTo>
                    <a:pt x="477" y="4406"/>
                    <a:pt x="596" y="4787"/>
                    <a:pt x="834" y="5097"/>
                  </a:cubicBezTo>
                  <a:cubicBezTo>
                    <a:pt x="310" y="5454"/>
                    <a:pt x="0" y="6025"/>
                    <a:pt x="0" y="6668"/>
                  </a:cubicBezTo>
                  <a:cubicBezTo>
                    <a:pt x="0" y="7407"/>
                    <a:pt x="405" y="8073"/>
                    <a:pt x="1048" y="8407"/>
                  </a:cubicBezTo>
                  <a:cubicBezTo>
                    <a:pt x="1048" y="8454"/>
                    <a:pt x="1048" y="8502"/>
                    <a:pt x="1048" y="8550"/>
                  </a:cubicBezTo>
                  <a:cubicBezTo>
                    <a:pt x="1048" y="8955"/>
                    <a:pt x="1191" y="9336"/>
                    <a:pt x="1453" y="9645"/>
                  </a:cubicBezTo>
                  <a:cubicBezTo>
                    <a:pt x="1691" y="9907"/>
                    <a:pt x="1977" y="10098"/>
                    <a:pt x="2334" y="10193"/>
                  </a:cubicBezTo>
                  <a:cubicBezTo>
                    <a:pt x="2525" y="10812"/>
                    <a:pt x="3096" y="11265"/>
                    <a:pt x="3763" y="11265"/>
                  </a:cubicBezTo>
                  <a:cubicBezTo>
                    <a:pt x="4311" y="11265"/>
                    <a:pt x="4787" y="10955"/>
                    <a:pt x="5049" y="10526"/>
                  </a:cubicBezTo>
                  <a:cubicBezTo>
                    <a:pt x="5311" y="10955"/>
                    <a:pt x="5811" y="11265"/>
                    <a:pt x="6335" y="11265"/>
                  </a:cubicBezTo>
                  <a:cubicBezTo>
                    <a:pt x="7002" y="11265"/>
                    <a:pt x="7597" y="10812"/>
                    <a:pt x="7788" y="10193"/>
                  </a:cubicBezTo>
                  <a:cubicBezTo>
                    <a:pt x="8121" y="10098"/>
                    <a:pt x="8431" y="9907"/>
                    <a:pt x="8669" y="9645"/>
                  </a:cubicBezTo>
                  <a:cubicBezTo>
                    <a:pt x="8931" y="9336"/>
                    <a:pt x="9074" y="8955"/>
                    <a:pt x="9074" y="8550"/>
                  </a:cubicBezTo>
                  <a:cubicBezTo>
                    <a:pt x="9074" y="8502"/>
                    <a:pt x="9074" y="8454"/>
                    <a:pt x="9050" y="8407"/>
                  </a:cubicBezTo>
                  <a:cubicBezTo>
                    <a:pt x="9693" y="8073"/>
                    <a:pt x="10098" y="7430"/>
                    <a:pt x="10098" y="6692"/>
                  </a:cubicBezTo>
                  <a:cubicBezTo>
                    <a:pt x="10098" y="6049"/>
                    <a:pt x="9788" y="5454"/>
                    <a:pt x="9264" y="5097"/>
                  </a:cubicBezTo>
                  <a:cubicBezTo>
                    <a:pt x="9502" y="4787"/>
                    <a:pt x="9645" y="4430"/>
                    <a:pt x="9645" y="4025"/>
                  </a:cubicBezTo>
                  <a:cubicBezTo>
                    <a:pt x="9645" y="3430"/>
                    <a:pt x="9312" y="2882"/>
                    <a:pt x="8812" y="2596"/>
                  </a:cubicBezTo>
                  <a:cubicBezTo>
                    <a:pt x="8836" y="2501"/>
                    <a:pt x="8859" y="2406"/>
                    <a:pt x="8859" y="2310"/>
                  </a:cubicBezTo>
                  <a:cubicBezTo>
                    <a:pt x="8859" y="1572"/>
                    <a:pt x="8240" y="977"/>
                    <a:pt x="7502" y="977"/>
                  </a:cubicBezTo>
                  <a:cubicBezTo>
                    <a:pt x="7407" y="977"/>
                    <a:pt x="7311" y="977"/>
                    <a:pt x="7216" y="1001"/>
                  </a:cubicBezTo>
                  <a:cubicBezTo>
                    <a:pt x="7121" y="429"/>
                    <a:pt x="6621" y="0"/>
                    <a:pt x="6026" y="0"/>
                  </a:cubicBezTo>
                  <a:cubicBezTo>
                    <a:pt x="5621" y="0"/>
                    <a:pt x="5263" y="215"/>
                    <a:pt x="5049" y="524"/>
                  </a:cubicBezTo>
                  <a:cubicBezTo>
                    <a:pt x="4835" y="215"/>
                    <a:pt x="4478" y="0"/>
                    <a:pt x="4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8" name="Google Shape;3798;p44"/>
            <p:cNvSpPr/>
            <p:nvPr/>
          </p:nvSpPr>
          <p:spPr>
            <a:xfrm>
              <a:off x="6581568" y="2514889"/>
              <a:ext cx="41434" cy="64741"/>
            </a:xfrm>
            <a:custGeom>
              <a:avLst/>
              <a:gdLst/>
              <a:ahLst/>
              <a:cxnLst/>
              <a:rect l="l" t="t" r="r" b="b"/>
              <a:pathLst>
                <a:path w="1120" h="1750" extrusionOk="0">
                  <a:moveTo>
                    <a:pt x="785" y="0"/>
                  </a:moveTo>
                  <a:cubicBezTo>
                    <a:pt x="747" y="0"/>
                    <a:pt x="707" y="11"/>
                    <a:pt x="668" y="35"/>
                  </a:cubicBezTo>
                  <a:cubicBezTo>
                    <a:pt x="572" y="82"/>
                    <a:pt x="525" y="225"/>
                    <a:pt x="596" y="320"/>
                  </a:cubicBezTo>
                  <a:cubicBezTo>
                    <a:pt x="644" y="439"/>
                    <a:pt x="691" y="558"/>
                    <a:pt x="691" y="678"/>
                  </a:cubicBezTo>
                  <a:cubicBezTo>
                    <a:pt x="691" y="987"/>
                    <a:pt x="477" y="1249"/>
                    <a:pt x="167" y="1321"/>
                  </a:cubicBezTo>
                  <a:cubicBezTo>
                    <a:pt x="72" y="1368"/>
                    <a:pt x="1" y="1487"/>
                    <a:pt x="25" y="1582"/>
                  </a:cubicBezTo>
                  <a:cubicBezTo>
                    <a:pt x="48" y="1678"/>
                    <a:pt x="144" y="1749"/>
                    <a:pt x="239" y="1749"/>
                  </a:cubicBezTo>
                  <a:lnTo>
                    <a:pt x="286" y="1749"/>
                  </a:lnTo>
                  <a:cubicBezTo>
                    <a:pt x="787" y="1606"/>
                    <a:pt x="1120" y="1178"/>
                    <a:pt x="1120" y="678"/>
                  </a:cubicBezTo>
                  <a:cubicBezTo>
                    <a:pt x="1120" y="463"/>
                    <a:pt x="1072" y="273"/>
                    <a:pt x="977" y="106"/>
                  </a:cubicBezTo>
                  <a:cubicBezTo>
                    <a:pt x="929" y="42"/>
                    <a:pt x="861" y="0"/>
                    <a:pt x="7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9" name="Google Shape;3799;p44"/>
            <p:cNvSpPr/>
            <p:nvPr/>
          </p:nvSpPr>
          <p:spPr>
            <a:xfrm>
              <a:off x="6610646" y="2620102"/>
              <a:ext cx="49388" cy="58193"/>
            </a:xfrm>
            <a:custGeom>
              <a:avLst/>
              <a:gdLst/>
              <a:ahLst/>
              <a:cxnLst/>
              <a:rect l="l" t="t" r="r" b="b"/>
              <a:pathLst>
                <a:path w="1335" h="1573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53"/>
                    <a:pt x="215" y="453"/>
                  </a:cubicBezTo>
                  <a:cubicBezTo>
                    <a:pt x="596" y="453"/>
                    <a:pt x="906" y="739"/>
                    <a:pt x="906" y="1120"/>
                  </a:cubicBezTo>
                  <a:cubicBezTo>
                    <a:pt x="906" y="1191"/>
                    <a:pt x="882" y="1239"/>
                    <a:pt x="882" y="1287"/>
                  </a:cubicBezTo>
                  <a:cubicBezTo>
                    <a:pt x="834" y="1406"/>
                    <a:pt x="906" y="1549"/>
                    <a:pt x="1025" y="1572"/>
                  </a:cubicBezTo>
                  <a:lnTo>
                    <a:pt x="1096" y="1572"/>
                  </a:lnTo>
                  <a:cubicBezTo>
                    <a:pt x="1191" y="1572"/>
                    <a:pt x="1263" y="1501"/>
                    <a:pt x="1287" y="1406"/>
                  </a:cubicBezTo>
                  <a:cubicBezTo>
                    <a:pt x="1334" y="1310"/>
                    <a:pt x="1334" y="1215"/>
                    <a:pt x="1334" y="1120"/>
                  </a:cubicBezTo>
                  <a:cubicBezTo>
                    <a:pt x="1334" y="501"/>
                    <a:pt x="83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0" name="Google Shape;3800;p44"/>
            <p:cNvSpPr/>
            <p:nvPr/>
          </p:nvSpPr>
          <p:spPr>
            <a:xfrm>
              <a:off x="6618563" y="2450073"/>
              <a:ext cx="64371" cy="25601"/>
            </a:xfrm>
            <a:custGeom>
              <a:avLst/>
              <a:gdLst/>
              <a:ahLst/>
              <a:cxnLst/>
              <a:rect l="l" t="t" r="r" b="b"/>
              <a:pathLst>
                <a:path w="1740" h="692" extrusionOk="0">
                  <a:moveTo>
                    <a:pt x="236" y="0"/>
                  </a:moveTo>
                  <a:cubicBezTo>
                    <a:pt x="180" y="0"/>
                    <a:pt x="120" y="24"/>
                    <a:pt x="72" y="72"/>
                  </a:cubicBezTo>
                  <a:cubicBezTo>
                    <a:pt x="1" y="143"/>
                    <a:pt x="1" y="286"/>
                    <a:pt x="72" y="382"/>
                  </a:cubicBezTo>
                  <a:cubicBezTo>
                    <a:pt x="287" y="572"/>
                    <a:pt x="572" y="691"/>
                    <a:pt x="858" y="691"/>
                  </a:cubicBezTo>
                  <a:cubicBezTo>
                    <a:pt x="1168" y="691"/>
                    <a:pt x="1454" y="572"/>
                    <a:pt x="1644" y="382"/>
                  </a:cubicBezTo>
                  <a:cubicBezTo>
                    <a:pt x="1739" y="286"/>
                    <a:pt x="1739" y="143"/>
                    <a:pt x="1644" y="72"/>
                  </a:cubicBezTo>
                  <a:cubicBezTo>
                    <a:pt x="1608" y="24"/>
                    <a:pt x="1555" y="0"/>
                    <a:pt x="1498" y="0"/>
                  </a:cubicBezTo>
                  <a:cubicBezTo>
                    <a:pt x="1442" y="0"/>
                    <a:pt x="1382" y="24"/>
                    <a:pt x="1335" y="72"/>
                  </a:cubicBezTo>
                  <a:cubicBezTo>
                    <a:pt x="1215" y="191"/>
                    <a:pt x="1049" y="262"/>
                    <a:pt x="858" y="262"/>
                  </a:cubicBezTo>
                  <a:cubicBezTo>
                    <a:pt x="692" y="262"/>
                    <a:pt x="525" y="191"/>
                    <a:pt x="382" y="72"/>
                  </a:cubicBezTo>
                  <a:cubicBezTo>
                    <a:pt x="346" y="24"/>
                    <a:pt x="293" y="0"/>
                    <a:pt x="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1" name="Google Shape;3801;p44"/>
            <p:cNvSpPr/>
            <p:nvPr/>
          </p:nvSpPr>
          <p:spPr>
            <a:xfrm>
              <a:off x="6783339" y="2514889"/>
              <a:ext cx="41434" cy="64741"/>
            </a:xfrm>
            <a:custGeom>
              <a:avLst/>
              <a:gdLst/>
              <a:ahLst/>
              <a:cxnLst/>
              <a:rect l="l" t="t" r="r" b="b"/>
              <a:pathLst>
                <a:path w="1120" h="1750" extrusionOk="0">
                  <a:moveTo>
                    <a:pt x="328" y="0"/>
                  </a:moveTo>
                  <a:cubicBezTo>
                    <a:pt x="260" y="0"/>
                    <a:pt x="191" y="42"/>
                    <a:pt x="143" y="106"/>
                  </a:cubicBezTo>
                  <a:cubicBezTo>
                    <a:pt x="48" y="273"/>
                    <a:pt x="0" y="463"/>
                    <a:pt x="0" y="678"/>
                  </a:cubicBezTo>
                  <a:cubicBezTo>
                    <a:pt x="0" y="1178"/>
                    <a:pt x="334" y="1630"/>
                    <a:pt x="810" y="1749"/>
                  </a:cubicBezTo>
                  <a:lnTo>
                    <a:pt x="881" y="1749"/>
                  </a:lnTo>
                  <a:cubicBezTo>
                    <a:pt x="977" y="1749"/>
                    <a:pt x="1072" y="1702"/>
                    <a:pt x="1096" y="1582"/>
                  </a:cubicBezTo>
                  <a:cubicBezTo>
                    <a:pt x="1120" y="1487"/>
                    <a:pt x="1048" y="1368"/>
                    <a:pt x="929" y="1321"/>
                  </a:cubicBezTo>
                  <a:cubicBezTo>
                    <a:pt x="643" y="1249"/>
                    <a:pt x="429" y="987"/>
                    <a:pt x="429" y="678"/>
                  </a:cubicBezTo>
                  <a:cubicBezTo>
                    <a:pt x="429" y="558"/>
                    <a:pt x="453" y="439"/>
                    <a:pt x="524" y="320"/>
                  </a:cubicBezTo>
                  <a:cubicBezTo>
                    <a:pt x="572" y="225"/>
                    <a:pt x="548" y="82"/>
                    <a:pt x="429" y="35"/>
                  </a:cubicBezTo>
                  <a:cubicBezTo>
                    <a:pt x="397" y="11"/>
                    <a:pt x="363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2" name="Google Shape;3802;p44"/>
            <p:cNvSpPr/>
            <p:nvPr/>
          </p:nvSpPr>
          <p:spPr>
            <a:xfrm>
              <a:off x="6746344" y="2620102"/>
              <a:ext cx="49351" cy="58193"/>
            </a:xfrm>
            <a:custGeom>
              <a:avLst/>
              <a:gdLst/>
              <a:ahLst/>
              <a:cxnLst/>
              <a:rect l="l" t="t" r="r" b="b"/>
              <a:pathLst>
                <a:path w="1334" h="1573" extrusionOk="0"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215"/>
                    <a:pt x="0" y="1310"/>
                    <a:pt x="24" y="1406"/>
                  </a:cubicBezTo>
                  <a:cubicBezTo>
                    <a:pt x="48" y="1501"/>
                    <a:pt x="143" y="1572"/>
                    <a:pt x="238" y="1572"/>
                  </a:cubicBezTo>
                  <a:lnTo>
                    <a:pt x="286" y="1572"/>
                  </a:lnTo>
                  <a:cubicBezTo>
                    <a:pt x="405" y="1525"/>
                    <a:pt x="476" y="1406"/>
                    <a:pt x="453" y="1310"/>
                  </a:cubicBezTo>
                  <a:cubicBezTo>
                    <a:pt x="429" y="1239"/>
                    <a:pt x="429" y="1191"/>
                    <a:pt x="429" y="1120"/>
                  </a:cubicBezTo>
                  <a:cubicBezTo>
                    <a:pt x="429" y="739"/>
                    <a:pt x="738" y="453"/>
                    <a:pt x="1095" y="453"/>
                  </a:cubicBezTo>
                  <a:cubicBezTo>
                    <a:pt x="1238" y="453"/>
                    <a:pt x="1334" y="358"/>
                    <a:pt x="1334" y="215"/>
                  </a:cubicBezTo>
                  <a:cubicBezTo>
                    <a:pt x="1334" y="96"/>
                    <a:pt x="1238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3" name="Google Shape;3803;p44"/>
            <p:cNvSpPr/>
            <p:nvPr/>
          </p:nvSpPr>
          <p:spPr>
            <a:xfrm>
              <a:off x="6723407" y="2449851"/>
              <a:ext cx="64371" cy="25823"/>
            </a:xfrm>
            <a:custGeom>
              <a:avLst/>
              <a:gdLst/>
              <a:ahLst/>
              <a:cxnLst/>
              <a:rect l="l" t="t" r="r" b="b"/>
              <a:pathLst>
                <a:path w="1740" h="698" extrusionOk="0">
                  <a:moveTo>
                    <a:pt x="236" y="1"/>
                  </a:moveTo>
                  <a:cubicBezTo>
                    <a:pt x="179" y="1"/>
                    <a:pt x="120" y="18"/>
                    <a:pt x="72" y="54"/>
                  </a:cubicBezTo>
                  <a:cubicBezTo>
                    <a:pt x="1" y="149"/>
                    <a:pt x="1" y="292"/>
                    <a:pt x="72" y="364"/>
                  </a:cubicBezTo>
                  <a:cubicBezTo>
                    <a:pt x="287" y="578"/>
                    <a:pt x="572" y="697"/>
                    <a:pt x="882" y="697"/>
                  </a:cubicBezTo>
                  <a:cubicBezTo>
                    <a:pt x="1168" y="697"/>
                    <a:pt x="1454" y="578"/>
                    <a:pt x="1668" y="364"/>
                  </a:cubicBezTo>
                  <a:cubicBezTo>
                    <a:pt x="1739" y="292"/>
                    <a:pt x="1739" y="149"/>
                    <a:pt x="1668" y="54"/>
                  </a:cubicBezTo>
                  <a:cubicBezTo>
                    <a:pt x="1620" y="18"/>
                    <a:pt x="1561" y="1"/>
                    <a:pt x="1504" y="1"/>
                  </a:cubicBezTo>
                  <a:cubicBezTo>
                    <a:pt x="1448" y="1"/>
                    <a:pt x="1394" y="18"/>
                    <a:pt x="1358" y="54"/>
                  </a:cubicBezTo>
                  <a:cubicBezTo>
                    <a:pt x="1215" y="197"/>
                    <a:pt x="1049" y="268"/>
                    <a:pt x="858" y="268"/>
                  </a:cubicBezTo>
                  <a:cubicBezTo>
                    <a:pt x="691" y="268"/>
                    <a:pt x="525" y="197"/>
                    <a:pt x="382" y="54"/>
                  </a:cubicBezTo>
                  <a:cubicBezTo>
                    <a:pt x="346" y="18"/>
                    <a:pt x="293" y="1"/>
                    <a:pt x="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4" name="Google Shape;3804;p44"/>
            <p:cNvSpPr/>
            <p:nvPr/>
          </p:nvSpPr>
          <p:spPr>
            <a:xfrm>
              <a:off x="6572764" y="2404274"/>
              <a:ext cx="20310" cy="15871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63" y="0"/>
                  </a:moveTo>
                  <a:cubicBezTo>
                    <a:pt x="191" y="0"/>
                    <a:pt x="120" y="24"/>
                    <a:pt x="72" y="119"/>
                  </a:cubicBezTo>
                  <a:cubicBezTo>
                    <a:pt x="1" y="262"/>
                    <a:pt x="120" y="429"/>
                    <a:pt x="263" y="429"/>
                  </a:cubicBezTo>
                  <a:cubicBezTo>
                    <a:pt x="429" y="429"/>
                    <a:pt x="548" y="262"/>
                    <a:pt x="453" y="95"/>
                  </a:cubicBezTo>
                  <a:cubicBezTo>
                    <a:pt x="429" y="24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5" name="Google Shape;3805;p44"/>
            <p:cNvSpPr/>
            <p:nvPr/>
          </p:nvSpPr>
          <p:spPr>
            <a:xfrm>
              <a:off x="6695217" y="2523213"/>
              <a:ext cx="15908" cy="16759"/>
            </a:xfrm>
            <a:custGeom>
              <a:avLst/>
              <a:gdLst/>
              <a:ahLst/>
              <a:cxnLst/>
              <a:rect l="l" t="t" r="r" b="b"/>
              <a:pathLst>
                <a:path w="430" h="453" extrusionOk="0">
                  <a:moveTo>
                    <a:pt x="215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57"/>
                    <a:pt x="96" y="453"/>
                    <a:pt x="215" y="453"/>
                  </a:cubicBezTo>
                  <a:cubicBezTo>
                    <a:pt x="334" y="453"/>
                    <a:pt x="429" y="357"/>
                    <a:pt x="429" y="238"/>
                  </a:cubicBezTo>
                  <a:cubicBezTo>
                    <a:pt x="429" y="95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6" name="Google Shape;3806;p44"/>
            <p:cNvSpPr/>
            <p:nvPr/>
          </p:nvSpPr>
          <p:spPr>
            <a:xfrm>
              <a:off x="6695217" y="2588398"/>
              <a:ext cx="15908" cy="16759"/>
            </a:xfrm>
            <a:custGeom>
              <a:avLst/>
              <a:gdLst/>
              <a:ahLst/>
              <a:cxnLst/>
              <a:rect l="l" t="t" r="r" b="b"/>
              <a:pathLst>
                <a:path w="430" h="453" extrusionOk="0">
                  <a:moveTo>
                    <a:pt x="215" y="0"/>
                  </a:moveTo>
                  <a:cubicBezTo>
                    <a:pt x="96" y="0"/>
                    <a:pt x="1" y="96"/>
                    <a:pt x="1" y="238"/>
                  </a:cubicBezTo>
                  <a:cubicBezTo>
                    <a:pt x="1" y="358"/>
                    <a:pt x="96" y="453"/>
                    <a:pt x="215" y="453"/>
                  </a:cubicBezTo>
                  <a:cubicBezTo>
                    <a:pt x="334" y="453"/>
                    <a:pt x="429" y="358"/>
                    <a:pt x="429" y="238"/>
                  </a:cubicBezTo>
                  <a:cubicBezTo>
                    <a:pt x="429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3807" name="Google Shape;3807;p44"/>
          <p:cNvGrpSpPr/>
          <p:nvPr/>
        </p:nvGrpSpPr>
        <p:grpSpPr>
          <a:xfrm>
            <a:off x="5052181" y="3402768"/>
            <a:ext cx="507803" cy="566489"/>
            <a:chOff x="4417790" y="5046166"/>
            <a:chExt cx="507803" cy="566489"/>
          </a:xfrm>
        </p:grpSpPr>
        <p:sp>
          <p:nvSpPr>
            <p:cNvPr id="3808" name="Google Shape;3808;p44"/>
            <p:cNvSpPr/>
            <p:nvPr/>
          </p:nvSpPr>
          <p:spPr>
            <a:xfrm>
              <a:off x="4417790" y="5046166"/>
              <a:ext cx="507803" cy="566489"/>
            </a:xfrm>
            <a:custGeom>
              <a:avLst/>
              <a:gdLst/>
              <a:ahLst/>
              <a:cxnLst/>
              <a:rect l="l" t="t" r="r" b="b"/>
              <a:pathLst>
                <a:path w="10098" h="11265" extrusionOk="0">
                  <a:moveTo>
                    <a:pt x="1786" y="6169"/>
                  </a:moveTo>
                  <a:lnTo>
                    <a:pt x="1786" y="7216"/>
                  </a:lnTo>
                  <a:cubicBezTo>
                    <a:pt x="1786" y="7359"/>
                    <a:pt x="1882" y="7455"/>
                    <a:pt x="2025" y="7455"/>
                  </a:cubicBezTo>
                  <a:lnTo>
                    <a:pt x="3358" y="7455"/>
                  </a:lnTo>
                  <a:lnTo>
                    <a:pt x="3358" y="9050"/>
                  </a:lnTo>
                  <a:cubicBezTo>
                    <a:pt x="3358" y="9169"/>
                    <a:pt x="3430" y="9264"/>
                    <a:pt x="3549" y="9288"/>
                  </a:cubicBezTo>
                  <a:cubicBezTo>
                    <a:pt x="3559" y="9290"/>
                    <a:pt x="3569" y="9291"/>
                    <a:pt x="3580" y="9291"/>
                  </a:cubicBezTo>
                  <a:cubicBezTo>
                    <a:pt x="3688" y="9291"/>
                    <a:pt x="3787" y="9183"/>
                    <a:pt x="3787" y="9074"/>
                  </a:cubicBezTo>
                  <a:lnTo>
                    <a:pt x="3787" y="8598"/>
                  </a:lnTo>
                  <a:lnTo>
                    <a:pt x="4835" y="8598"/>
                  </a:lnTo>
                  <a:lnTo>
                    <a:pt x="4835" y="9741"/>
                  </a:lnTo>
                  <a:cubicBezTo>
                    <a:pt x="4835" y="10360"/>
                    <a:pt x="4335" y="10836"/>
                    <a:pt x="3739" y="10836"/>
                  </a:cubicBezTo>
                  <a:cubicBezTo>
                    <a:pt x="3334" y="10836"/>
                    <a:pt x="2977" y="10598"/>
                    <a:pt x="2787" y="10241"/>
                  </a:cubicBezTo>
                  <a:cubicBezTo>
                    <a:pt x="2906" y="10241"/>
                    <a:pt x="3025" y="10217"/>
                    <a:pt x="3144" y="10193"/>
                  </a:cubicBezTo>
                  <a:cubicBezTo>
                    <a:pt x="3263" y="10169"/>
                    <a:pt x="3334" y="10050"/>
                    <a:pt x="3311" y="9931"/>
                  </a:cubicBezTo>
                  <a:cubicBezTo>
                    <a:pt x="3290" y="9828"/>
                    <a:pt x="3197" y="9760"/>
                    <a:pt x="3094" y="9760"/>
                  </a:cubicBezTo>
                  <a:cubicBezTo>
                    <a:pt x="3079" y="9760"/>
                    <a:pt x="3064" y="9762"/>
                    <a:pt x="3049" y="9765"/>
                  </a:cubicBezTo>
                  <a:cubicBezTo>
                    <a:pt x="2946" y="9794"/>
                    <a:pt x="2833" y="9814"/>
                    <a:pt x="2718" y="9814"/>
                  </a:cubicBezTo>
                  <a:cubicBezTo>
                    <a:pt x="2646" y="9814"/>
                    <a:pt x="2574" y="9807"/>
                    <a:pt x="2501" y="9788"/>
                  </a:cubicBezTo>
                  <a:cubicBezTo>
                    <a:pt x="1905" y="9693"/>
                    <a:pt x="1453" y="9193"/>
                    <a:pt x="1453" y="8574"/>
                  </a:cubicBezTo>
                  <a:lnTo>
                    <a:pt x="1453" y="8574"/>
                  </a:lnTo>
                  <a:cubicBezTo>
                    <a:pt x="1596" y="8598"/>
                    <a:pt x="1739" y="8621"/>
                    <a:pt x="1905" y="8621"/>
                  </a:cubicBezTo>
                  <a:cubicBezTo>
                    <a:pt x="2072" y="8621"/>
                    <a:pt x="2239" y="8598"/>
                    <a:pt x="2406" y="8550"/>
                  </a:cubicBezTo>
                  <a:cubicBezTo>
                    <a:pt x="2501" y="8526"/>
                    <a:pt x="2596" y="8407"/>
                    <a:pt x="2572" y="8288"/>
                  </a:cubicBezTo>
                  <a:cubicBezTo>
                    <a:pt x="2552" y="8184"/>
                    <a:pt x="2440" y="8117"/>
                    <a:pt x="2334" y="8117"/>
                  </a:cubicBezTo>
                  <a:cubicBezTo>
                    <a:pt x="2318" y="8117"/>
                    <a:pt x="2302" y="8118"/>
                    <a:pt x="2286" y="8121"/>
                  </a:cubicBezTo>
                  <a:cubicBezTo>
                    <a:pt x="2167" y="8169"/>
                    <a:pt x="2025" y="8169"/>
                    <a:pt x="1905" y="8169"/>
                  </a:cubicBezTo>
                  <a:cubicBezTo>
                    <a:pt x="1715" y="8169"/>
                    <a:pt x="1524" y="8145"/>
                    <a:pt x="1334" y="8074"/>
                  </a:cubicBezTo>
                  <a:cubicBezTo>
                    <a:pt x="762" y="7836"/>
                    <a:pt x="381" y="7288"/>
                    <a:pt x="381" y="6669"/>
                  </a:cubicBezTo>
                  <a:cubicBezTo>
                    <a:pt x="381" y="6502"/>
                    <a:pt x="405" y="6335"/>
                    <a:pt x="477" y="6169"/>
                  </a:cubicBezTo>
                  <a:close/>
                  <a:moveTo>
                    <a:pt x="4049" y="1"/>
                  </a:moveTo>
                  <a:cubicBezTo>
                    <a:pt x="3453" y="1"/>
                    <a:pt x="2977" y="429"/>
                    <a:pt x="2882" y="1001"/>
                  </a:cubicBezTo>
                  <a:cubicBezTo>
                    <a:pt x="2834" y="977"/>
                    <a:pt x="2787" y="977"/>
                    <a:pt x="2763" y="977"/>
                  </a:cubicBezTo>
                  <a:cubicBezTo>
                    <a:pt x="2750" y="975"/>
                    <a:pt x="2738" y="973"/>
                    <a:pt x="2726" y="973"/>
                  </a:cubicBezTo>
                  <a:cubicBezTo>
                    <a:pt x="2620" y="973"/>
                    <a:pt x="2522" y="1061"/>
                    <a:pt x="2501" y="1168"/>
                  </a:cubicBezTo>
                  <a:cubicBezTo>
                    <a:pt x="2501" y="1287"/>
                    <a:pt x="2572" y="1406"/>
                    <a:pt x="2715" y="1406"/>
                  </a:cubicBezTo>
                  <a:cubicBezTo>
                    <a:pt x="2810" y="1430"/>
                    <a:pt x="2882" y="1453"/>
                    <a:pt x="2977" y="1501"/>
                  </a:cubicBezTo>
                  <a:cubicBezTo>
                    <a:pt x="3144" y="1572"/>
                    <a:pt x="3287" y="1692"/>
                    <a:pt x="3382" y="1858"/>
                  </a:cubicBezTo>
                  <a:cubicBezTo>
                    <a:pt x="3430" y="1930"/>
                    <a:pt x="3501" y="1977"/>
                    <a:pt x="3572" y="1977"/>
                  </a:cubicBezTo>
                  <a:cubicBezTo>
                    <a:pt x="3620" y="1977"/>
                    <a:pt x="3644" y="1953"/>
                    <a:pt x="3692" y="1953"/>
                  </a:cubicBezTo>
                  <a:cubicBezTo>
                    <a:pt x="3787" y="1882"/>
                    <a:pt x="3834" y="1739"/>
                    <a:pt x="3763" y="1644"/>
                  </a:cubicBezTo>
                  <a:cubicBezTo>
                    <a:pt x="3644" y="1430"/>
                    <a:pt x="3501" y="1287"/>
                    <a:pt x="3287" y="1168"/>
                  </a:cubicBezTo>
                  <a:cubicBezTo>
                    <a:pt x="3311" y="763"/>
                    <a:pt x="3644" y="429"/>
                    <a:pt x="4049" y="429"/>
                  </a:cubicBezTo>
                  <a:cubicBezTo>
                    <a:pt x="4477" y="429"/>
                    <a:pt x="4811" y="787"/>
                    <a:pt x="4835" y="1215"/>
                  </a:cubicBezTo>
                  <a:lnTo>
                    <a:pt x="4835" y="1834"/>
                  </a:lnTo>
                  <a:cubicBezTo>
                    <a:pt x="4811" y="1953"/>
                    <a:pt x="4906" y="2049"/>
                    <a:pt x="5049" y="2049"/>
                  </a:cubicBezTo>
                  <a:cubicBezTo>
                    <a:pt x="5168" y="2049"/>
                    <a:pt x="5239" y="1834"/>
                    <a:pt x="5239" y="1834"/>
                  </a:cubicBezTo>
                  <a:lnTo>
                    <a:pt x="5239" y="1215"/>
                  </a:lnTo>
                  <a:cubicBezTo>
                    <a:pt x="5239" y="834"/>
                    <a:pt x="5501" y="525"/>
                    <a:pt x="5859" y="453"/>
                  </a:cubicBezTo>
                  <a:cubicBezTo>
                    <a:pt x="5914" y="442"/>
                    <a:pt x="5968" y="437"/>
                    <a:pt x="6022" y="437"/>
                  </a:cubicBezTo>
                  <a:cubicBezTo>
                    <a:pt x="6429" y="437"/>
                    <a:pt x="6766" y="744"/>
                    <a:pt x="6787" y="1144"/>
                  </a:cubicBezTo>
                  <a:cubicBezTo>
                    <a:pt x="6597" y="1263"/>
                    <a:pt x="6430" y="1430"/>
                    <a:pt x="6311" y="1644"/>
                  </a:cubicBezTo>
                  <a:cubicBezTo>
                    <a:pt x="6287" y="1668"/>
                    <a:pt x="6287" y="1715"/>
                    <a:pt x="6287" y="1763"/>
                  </a:cubicBezTo>
                  <a:lnTo>
                    <a:pt x="6287" y="2716"/>
                  </a:lnTo>
                  <a:lnTo>
                    <a:pt x="3572" y="2716"/>
                  </a:lnTo>
                  <a:cubicBezTo>
                    <a:pt x="3453" y="2716"/>
                    <a:pt x="3358" y="2811"/>
                    <a:pt x="3358" y="2930"/>
                  </a:cubicBezTo>
                  <a:lnTo>
                    <a:pt x="3358" y="3692"/>
                  </a:lnTo>
                  <a:lnTo>
                    <a:pt x="3072" y="3692"/>
                  </a:lnTo>
                  <a:cubicBezTo>
                    <a:pt x="2953" y="3692"/>
                    <a:pt x="2858" y="3763"/>
                    <a:pt x="2834" y="3882"/>
                  </a:cubicBezTo>
                  <a:cubicBezTo>
                    <a:pt x="2834" y="4002"/>
                    <a:pt x="2929" y="4121"/>
                    <a:pt x="3072" y="4121"/>
                  </a:cubicBezTo>
                  <a:lnTo>
                    <a:pt x="3572" y="4121"/>
                  </a:lnTo>
                  <a:cubicBezTo>
                    <a:pt x="3692" y="4121"/>
                    <a:pt x="3787" y="4025"/>
                    <a:pt x="3787" y="3906"/>
                  </a:cubicBezTo>
                  <a:lnTo>
                    <a:pt x="3787" y="3144"/>
                  </a:lnTo>
                  <a:lnTo>
                    <a:pt x="5335" y="3144"/>
                  </a:lnTo>
                  <a:lnTo>
                    <a:pt x="5335" y="4787"/>
                  </a:lnTo>
                  <a:lnTo>
                    <a:pt x="4811" y="4811"/>
                  </a:lnTo>
                  <a:cubicBezTo>
                    <a:pt x="4716" y="4811"/>
                    <a:pt x="4644" y="4859"/>
                    <a:pt x="4620" y="4954"/>
                  </a:cubicBezTo>
                  <a:cubicBezTo>
                    <a:pt x="4573" y="5121"/>
                    <a:pt x="4668" y="5240"/>
                    <a:pt x="4811" y="5240"/>
                  </a:cubicBezTo>
                  <a:lnTo>
                    <a:pt x="6073" y="5264"/>
                  </a:lnTo>
                  <a:lnTo>
                    <a:pt x="6073" y="6073"/>
                  </a:lnTo>
                  <a:cubicBezTo>
                    <a:pt x="6073" y="6192"/>
                    <a:pt x="6144" y="6288"/>
                    <a:pt x="6240" y="6311"/>
                  </a:cubicBezTo>
                  <a:cubicBezTo>
                    <a:pt x="6383" y="6311"/>
                    <a:pt x="6502" y="6216"/>
                    <a:pt x="6502" y="6073"/>
                  </a:cubicBezTo>
                  <a:lnTo>
                    <a:pt x="6502" y="5026"/>
                  </a:lnTo>
                  <a:cubicBezTo>
                    <a:pt x="6502" y="4906"/>
                    <a:pt x="6406" y="4811"/>
                    <a:pt x="6287" y="4811"/>
                  </a:cubicBezTo>
                  <a:lnTo>
                    <a:pt x="5787" y="4811"/>
                  </a:lnTo>
                  <a:lnTo>
                    <a:pt x="5787" y="3168"/>
                  </a:lnTo>
                  <a:lnTo>
                    <a:pt x="6502" y="3168"/>
                  </a:lnTo>
                  <a:cubicBezTo>
                    <a:pt x="6621" y="3168"/>
                    <a:pt x="6716" y="3073"/>
                    <a:pt x="6716" y="2954"/>
                  </a:cubicBezTo>
                  <a:lnTo>
                    <a:pt x="6716" y="1834"/>
                  </a:lnTo>
                  <a:cubicBezTo>
                    <a:pt x="6811" y="1692"/>
                    <a:pt x="6954" y="1572"/>
                    <a:pt x="7097" y="1501"/>
                  </a:cubicBezTo>
                  <a:cubicBezTo>
                    <a:pt x="7209" y="1445"/>
                    <a:pt x="7328" y="1422"/>
                    <a:pt x="7452" y="1422"/>
                  </a:cubicBezTo>
                  <a:cubicBezTo>
                    <a:pt x="7539" y="1422"/>
                    <a:pt x="7627" y="1434"/>
                    <a:pt x="7716" y="1453"/>
                  </a:cubicBezTo>
                  <a:cubicBezTo>
                    <a:pt x="8002" y="1501"/>
                    <a:pt x="8240" y="1715"/>
                    <a:pt x="8359" y="2001"/>
                  </a:cubicBezTo>
                  <a:cubicBezTo>
                    <a:pt x="8431" y="2215"/>
                    <a:pt x="8431" y="2430"/>
                    <a:pt x="8359" y="2644"/>
                  </a:cubicBezTo>
                  <a:cubicBezTo>
                    <a:pt x="8288" y="2835"/>
                    <a:pt x="8145" y="3001"/>
                    <a:pt x="7954" y="3120"/>
                  </a:cubicBezTo>
                  <a:cubicBezTo>
                    <a:pt x="7859" y="3192"/>
                    <a:pt x="7811" y="3311"/>
                    <a:pt x="7859" y="3406"/>
                  </a:cubicBezTo>
                  <a:cubicBezTo>
                    <a:pt x="7907" y="3478"/>
                    <a:pt x="7978" y="3525"/>
                    <a:pt x="8050" y="3525"/>
                  </a:cubicBezTo>
                  <a:cubicBezTo>
                    <a:pt x="8097" y="3525"/>
                    <a:pt x="8145" y="3525"/>
                    <a:pt x="8169" y="3501"/>
                  </a:cubicBezTo>
                  <a:cubicBezTo>
                    <a:pt x="8383" y="3382"/>
                    <a:pt x="8550" y="3216"/>
                    <a:pt x="8669" y="3025"/>
                  </a:cubicBezTo>
                  <a:cubicBezTo>
                    <a:pt x="9002" y="3239"/>
                    <a:pt x="9193" y="3644"/>
                    <a:pt x="9193" y="4049"/>
                  </a:cubicBezTo>
                  <a:cubicBezTo>
                    <a:pt x="9193" y="4359"/>
                    <a:pt x="9074" y="4668"/>
                    <a:pt x="8883" y="4883"/>
                  </a:cubicBezTo>
                  <a:cubicBezTo>
                    <a:pt x="8812" y="4859"/>
                    <a:pt x="8740" y="4835"/>
                    <a:pt x="8669" y="4811"/>
                  </a:cubicBezTo>
                  <a:lnTo>
                    <a:pt x="7788" y="4811"/>
                  </a:lnTo>
                  <a:lnTo>
                    <a:pt x="7788" y="4216"/>
                  </a:lnTo>
                  <a:cubicBezTo>
                    <a:pt x="7788" y="4097"/>
                    <a:pt x="7716" y="4002"/>
                    <a:pt x="7597" y="4002"/>
                  </a:cubicBezTo>
                  <a:cubicBezTo>
                    <a:pt x="7582" y="3999"/>
                    <a:pt x="7568" y="3998"/>
                    <a:pt x="7554" y="3998"/>
                  </a:cubicBezTo>
                  <a:cubicBezTo>
                    <a:pt x="7431" y="3998"/>
                    <a:pt x="7335" y="4088"/>
                    <a:pt x="7335" y="4216"/>
                  </a:cubicBezTo>
                  <a:lnTo>
                    <a:pt x="7335" y="5026"/>
                  </a:lnTo>
                  <a:cubicBezTo>
                    <a:pt x="7335" y="5168"/>
                    <a:pt x="7430" y="5264"/>
                    <a:pt x="7573" y="5264"/>
                  </a:cubicBezTo>
                  <a:lnTo>
                    <a:pt x="8574" y="5264"/>
                  </a:lnTo>
                  <a:cubicBezTo>
                    <a:pt x="8669" y="5287"/>
                    <a:pt x="8740" y="5311"/>
                    <a:pt x="8835" y="5359"/>
                  </a:cubicBezTo>
                  <a:cubicBezTo>
                    <a:pt x="9336" y="5597"/>
                    <a:pt x="9669" y="6121"/>
                    <a:pt x="9669" y="6693"/>
                  </a:cubicBezTo>
                  <a:cubicBezTo>
                    <a:pt x="9669" y="6812"/>
                    <a:pt x="9645" y="6907"/>
                    <a:pt x="9621" y="7026"/>
                  </a:cubicBezTo>
                  <a:lnTo>
                    <a:pt x="7788" y="7026"/>
                  </a:lnTo>
                  <a:lnTo>
                    <a:pt x="7788" y="6097"/>
                  </a:lnTo>
                  <a:cubicBezTo>
                    <a:pt x="7788" y="5978"/>
                    <a:pt x="7716" y="5883"/>
                    <a:pt x="7597" y="5883"/>
                  </a:cubicBezTo>
                  <a:cubicBezTo>
                    <a:pt x="7582" y="5880"/>
                    <a:pt x="7568" y="5879"/>
                    <a:pt x="7554" y="5879"/>
                  </a:cubicBezTo>
                  <a:cubicBezTo>
                    <a:pt x="7431" y="5879"/>
                    <a:pt x="7335" y="5969"/>
                    <a:pt x="7335" y="6097"/>
                  </a:cubicBezTo>
                  <a:lnTo>
                    <a:pt x="7335" y="7026"/>
                  </a:lnTo>
                  <a:lnTo>
                    <a:pt x="5287" y="7026"/>
                  </a:lnTo>
                  <a:lnTo>
                    <a:pt x="5287" y="6097"/>
                  </a:lnTo>
                  <a:cubicBezTo>
                    <a:pt x="5287" y="5978"/>
                    <a:pt x="5168" y="5883"/>
                    <a:pt x="5049" y="5883"/>
                  </a:cubicBezTo>
                  <a:lnTo>
                    <a:pt x="3811" y="5883"/>
                  </a:lnTo>
                  <a:lnTo>
                    <a:pt x="3811" y="5216"/>
                  </a:lnTo>
                  <a:cubicBezTo>
                    <a:pt x="3811" y="5097"/>
                    <a:pt x="3715" y="5002"/>
                    <a:pt x="3620" y="5002"/>
                  </a:cubicBezTo>
                  <a:cubicBezTo>
                    <a:pt x="3605" y="4999"/>
                    <a:pt x="3591" y="4998"/>
                    <a:pt x="3577" y="4998"/>
                  </a:cubicBezTo>
                  <a:cubicBezTo>
                    <a:pt x="3454" y="4998"/>
                    <a:pt x="3358" y="5088"/>
                    <a:pt x="3358" y="5216"/>
                  </a:cubicBezTo>
                  <a:lnTo>
                    <a:pt x="3358" y="6097"/>
                  </a:lnTo>
                  <a:cubicBezTo>
                    <a:pt x="3358" y="6216"/>
                    <a:pt x="3453" y="6311"/>
                    <a:pt x="3572" y="6311"/>
                  </a:cubicBezTo>
                  <a:lnTo>
                    <a:pt x="4835" y="6311"/>
                  </a:lnTo>
                  <a:lnTo>
                    <a:pt x="4835" y="7240"/>
                  </a:lnTo>
                  <a:cubicBezTo>
                    <a:pt x="4835" y="7359"/>
                    <a:pt x="4930" y="7455"/>
                    <a:pt x="5049" y="7455"/>
                  </a:cubicBezTo>
                  <a:lnTo>
                    <a:pt x="6049" y="7455"/>
                  </a:lnTo>
                  <a:lnTo>
                    <a:pt x="6049" y="9074"/>
                  </a:lnTo>
                  <a:cubicBezTo>
                    <a:pt x="6049" y="9193"/>
                    <a:pt x="6121" y="9288"/>
                    <a:pt x="6240" y="9288"/>
                  </a:cubicBezTo>
                  <a:cubicBezTo>
                    <a:pt x="6252" y="9291"/>
                    <a:pt x="6264" y="9292"/>
                    <a:pt x="6276" y="9292"/>
                  </a:cubicBezTo>
                  <a:cubicBezTo>
                    <a:pt x="6382" y="9292"/>
                    <a:pt x="6478" y="9202"/>
                    <a:pt x="6478" y="9074"/>
                  </a:cubicBezTo>
                  <a:lnTo>
                    <a:pt x="6478" y="7455"/>
                  </a:lnTo>
                  <a:lnTo>
                    <a:pt x="9502" y="7455"/>
                  </a:lnTo>
                  <a:cubicBezTo>
                    <a:pt x="9336" y="7740"/>
                    <a:pt x="9074" y="7955"/>
                    <a:pt x="8764" y="8074"/>
                  </a:cubicBezTo>
                  <a:cubicBezTo>
                    <a:pt x="8574" y="8145"/>
                    <a:pt x="8383" y="8193"/>
                    <a:pt x="8192" y="8193"/>
                  </a:cubicBezTo>
                  <a:cubicBezTo>
                    <a:pt x="8073" y="8193"/>
                    <a:pt x="7931" y="8169"/>
                    <a:pt x="7811" y="8145"/>
                  </a:cubicBezTo>
                  <a:cubicBezTo>
                    <a:pt x="7786" y="8137"/>
                    <a:pt x="7761" y="8133"/>
                    <a:pt x="7737" y="8133"/>
                  </a:cubicBezTo>
                  <a:cubicBezTo>
                    <a:pt x="7629" y="8133"/>
                    <a:pt x="7545" y="8214"/>
                    <a:pt x="7526" y="8312"/>
                  </a:cubicBezTo>
                  <a:cubicBezTo>
                    <a:pt x="7502" y="8431"/>
                    <a:pt x="7597" y="8526"/>
                    <a:pt x="7692" y="8574"/>
                  </a:cubicBezTo>
                  <a:cubicBezTo>
                    <a:pt x="7859" y="8598"/>
                    <a:pt x="8026" y="8621"/>
                    <a:pt x="8192" y="8621"/>
                  </a:cubicBezTo>
                  <a:cubicBezTo>
                    <a:pt x="8335" y="8621"/>
                    <a:pt x="8502" y="8598"/>
                    <a:pt x="8645" y="8574"/>
                  </a:cubicBezTo>
                  <a:lnTo>
                    <a:pt x="8645" y="8574"/>
                  </a:lnTo>
                  <a:cubicBezTo>
                    <a:pt x="8645" y="9193"/>
                    <a:pt x="8192" y="9693"/>
                    <a:pt x="7597" y="9788"/>
                  </a:cubicBezTo>
                  <a:lnTo>
                    <a:pt x="7573" y="9788"/>
                  </a:lnTo>
                  <a:cubicBezTo>
                    <a:pt x="7504" y="9798"/>
                    <a:pt x="7431" y="9804"/>
                    <a:pt x="7357" y="9804"/>
                  </a:cubicBezTo>
                  <a:cubicBezTo>
                    <a:pt x="7253" y="9804"/>
                    <a:pt x="7147" y="9792"/>
                    <a:pt x="7049" y="9765"/>
                  </a:cubicBezTo>
                  <a:cubicBezTo>
                    <a:pt x="7034" y="9762"/>
                    <a:pt x="7019" y="9760"/>
                    <a:pt x="7003" y="9760"/>
                  </a:cubicBezTo>
                  <a:cubicBezTo>
                    <a:pt x="6901" y="9760"/>
                    <a:pt x="6808" y="9828"/>
                    <a:pt x="6787" y="9931"/>
                  </a:cubicBezTo>
                  <a:cubicBezTo>
                    <a:pt x="6740" y="10050"/>
                    <a:pt x="6835" y="10169"/>
                    <a:pt x="6954" y="10193"/>
                  </a:cubicBezTo>
                  <a:cubicBezTo>
                    <a:pt x="7073" y="10217"/>
                    <a:pt x="7192" y="10241"/>
                    <a:pt x="7311" y="10241"/>
                  </a:cubicBezTo>
                  <a:cubicBezTo>
                    <a:pt x="7127" y="10589"/>
                    <a:pt x="6748" y="10832"/>
                    <a:pt x="6343" y="10832"/>
                  </a:cubicBezTo>
                  <a:cubicBezTo>
                    <a:pt x="6277" y="10832"/>
                    <a:pt x="6211" y="10826"/>
                    <a:pt x="6144" y="10812"/>
                  </a:cubicBezTo>
                  <a:cubicBezTo>
                    <a:pt x="5621" y="10717"/>
                    <a:pt x="5263" y="10265"/>
                    <a:pt x="5263" y="9741"/>
                  </a:cubicBezTo>
                  <a:lnTo>
                    <a:pt x="5263" y="8383"/>
                  </a:lnTo>
                  <a:cubicBezTo>
                    <a:pt x="5263" y="8264"/>
                    <a:pt x="5168" y="8169"/>
                    <a:pt x="5049" y="8169"/>
                  </a:cubicBezTo>
                  <a:lnTo>
                    <a:pt x="3787" y="8169"/>
                  </a:lnTo>
                  <a:lnTo>
                    <a:pt x="3787" y="7240"/>
                  </a:lnTo>
                  <a:cubicBezTo>
                    <a:pt x="3787" y="7121"/>
                    <a:pt x="3692" y="7026"/>
                    <a:pt x="3572" y="7026"/>
                  </a:cubicBezTo>
                  <a:lnTo>
                    <a:pt x="2239" y="7026"/>
                  </a:lnTo>
                  <a:lnTo>
                    <a:pt x="2239" y="5954"/>
                  </a:lnTo>
                  <a:cubicBezTo>
                    <a:pt x="2239" y="5835"/>
                    <a:pt x="2144" y="5740"/>
                    <a:pt x="2025" y="5740"/>
                  </a:cubicBezTo>
                  <a:lnTo>
                    <a:pt x="762" y="5740"/>
                  </a:lnTo>
                  <a:cubicBezTo>
                    <a:pt x="762" y="5740"/>
                    <a:pt x="1048" y="5454"/>
                    <a:pt x="1262" y="5359"/>
                  </a:cubicBezTo>
                  <a:cubicBezTo>
                    <a:pt x="1262" y="5359"/>
                    <a:pt x="1262" y="5359"/>
                    <a:pt x="1262" y="5335"/>
                  </a:cubicBezTo>
                  <a:cubicBezTo>
                    <a:pt x="1358" y="5311"/>
                    <a:pt x="1429" y="5264"/>
                    <a:pt x="1524" y="5240"/>
                  </a:cubicBezTo>
                  <a:cubicBezTo>
                    <a:pt x="1643" y="5216"/>
                    <a:pt x="1715" y="5097"/>
                    <a:pt x="1691" y="4978"/>
                  </a:cubicBezTo>
                  <a:cubicBezTo>
                    <a:pt x="1650" y="4874"/>
                    <a:pt x="1554" y="4807"/>
                    <a:pt x="1467" y="4807"/>
                  </a:cubicBezTo>
                  <a:cubicBezTo>
                    <a:pt x="1454" y="4807"/>
                    <a:pt x="1441" y="4808"/>
                    <a:pt x="1429" y="4811"/>
                  </a:cubicBezTo>
                  <a:cubicBezTo>
                    <a:pt x="1358" y="4835"/>
                    <a:pt x="1286" y="4859"/>
                    <a:pt x="1215" y="4883"/>
                  </a:cubicBezTo>
                  <a:cubicBezTo>
                    <a:pt x="1000" y="4668"/>
                    <a:pt x="881" y="4359"/>
                    <a:pt x="881" y="4049"/>
                  </a:cubicBezTo>
                  <a:cubicBezTo>
                    <a:pt x="881" y="3620"/>
                    <a:pt x="1096" y="3239"/>
                    <a:pt x="1429" y="3025"/>
                  </a:cubicBezTo>
                  <a:cubicBezTo>
                    <a:pt x="1548" y="3216"/>
                    <a:pt x="1715" y="3382"/>
                    <a:pt x="1929" y="3501"/>
                  </a:cubicBezTo>
                  <a:cubicBezTo>
                    <a:pt x="1953" y="3525"/>
                    <a:pt x="2001" y="3525"/>
                    <a:pt x="2025" y="3525"/>
                  </a:cubicBezTo>
                  <a:cubicBezTo>
                    <a:pt x="2096" y="3525"/>
                    <a:pt x="2167" y="3501"/>
                    <a:pt x="2215" y="3430"/>
                  </a:cubicBezTo>
                  <a:cubicBezTo>
                    <a:pt x="2286" y="3311"/>
                    <a:pt x="2239" y="3192"/>
                    <a:pt x="2144" y="3120"/>
                  </a:cubicBezTo>
                  <a:cubicBezTo>
                    <a:pt x="1953" y="3001"/>
                    <a:pt x="1810" y="2835"/>
                    <a:pt x="1739" y="2620"/>
                  </a:cubicBezTo>
                  <a:cubicBezTo>
                    <a:pt x="1715" y="2573"/>
                    <a:pt x="1691" y="2501"/>
                    <a:pt x="1691" y="2430"/>
                  </a:cubicBezTo>
                  <a:cubicBezTo>
                    <a:pt x="1670" y="2323"/>
                    <a:pt x="1591" y="2236"/>
                    <a:pt x="1489" y="2236"/>
                  </a:cubicBezTo>
                  <a:cubicBezTo>
                    <a:pt x="1478" y="2236"/>
                    <a:pt x="1465" y="2237"/>
                    <a:pt x="1453" y="2239"/>
                  </a:cubicBezTo>
                  <a:cubicBezTo>
                    <a:pt x="1334" y="2263"/>
                    <a:pt x="1239" y="2358"/>
                    <a:pt x="1262" y="2477"/>
                  </a:cubicBezTo>
                  <a:cubicBezTo>
                    <a:pt x="1262" y="2525"/>
                    <a:pt x="1262" y="2549"/>
                    <a:pt x="1262" y="2596"/>
                  </a:cubicBezTo>
                  <a:cubicBezTo>
                    <a:pt x="762" y="2906"/>
                    <a:pt x="453" y="3454"/>
                    <a:pt x="453" y="4049"/>
                  </a:cubicBezTo>
                  <a:cubicBezTo>
                    <a:pt x="453" y="4430"/>
                    <a:pt x="596" y="4787"/>
                    <a:pt x="834" y="5097"/>
                  </a:cubicBezTo>
                  <a:cubicBezTo>
                    <a:pt x="310" y="5454"/>
                    <a:pt x="0" y="6026"/>
                    <a:pt x="0" y="6693"/>
                  </a:cubicBezTo>
                  <a:cubicBezTo>
                    <a:pt x="0" y="7431"/>
                    <a:pt x="405" y="8074"/>
                    <a:pt x="1048" y="8407"/>
                  </a:cubicBezTo>
                  <a:cubicBezTo>
                    <a:pt x="1048" y="8455"/>
                    <a:pt x="1024" y="8502"/>
                    <a:pt x="1024" y="8550"/>
                  </a:cubicBezTo>
                  <a:cubicBezTo>
                    <a:pt x="1024" y="8955"/>
                    <a:pt x="1191" y="9336"/>
                    <a:pt x="1453" y="9646"/>
                  </a:cubicBezTo>
                  <a:cubicBezTo>
                    <a:pt x="1667" y="9907"/>
                    <a:pt x="1977" y="10098"/>
                    <a:pt x="2310" y="10193"/>
                  </a:cubicBezTo>
                  <a:cubicBezTo>
                    <a:pt x="2501" y="10812"/>
                    <a:pt x="3096" y="11265"/>
                    <a:pt x="3763" y="11265"/>
                  </a:cubicBezTo>
                  <a:cubicBezTo>
                    <a:pt x="4311" y="11265"/>
                    <a:pt x="4787" y="10979"/>
                    <a:pt x="5049" y="10527"/>
                  </a:cubicBezTo>
                  <a:cubicBezTo>
                    <a:pt x="5311" y="10979"/>
                    <a:pt x="5787" y="11265"/>
                    <a:pt x="6335" y="11265"/>
                  </a:cubicBezTo>
                  <a:cubicBezTo>
                    <a:pt x="7002" y="11265"/>
                    <a:pt x="7573" y="10812"/>
                    <a:pt x="7788" y="10193"/>
                  </a:cubicBezTo>
                  <a:cubicBezTo>
                    <a:pt x="8121" y="10098"/>
                    <a:pt x="8407" y="9907"/>
                    <a:pt x="8645" y="9646"/>
                  </a:cubicBezTo>
                  <a:cubicBezTo>
                    <a:pt x="8907" y="9336"/>
                    <a:pt x="9050" y="8955"/>
                    <a:pt x="9050" y="8550"/>
                  </a:cubicBezTo>
                  <a:cubicBezTo>
                    <a:pt x="9050" y="8502"/>
                    <a:pt x="9050" y="8455"/>
                    <a:pt x="9050" y="8407"/>
                  </a:cubicBezTo>
                  <a:cubicBezTo>
                    <a:pt x="9693" y="8074"/>
                    <a:pt x="10098" y="7431"/>
                    <a:pt x="10098" y="6693"/>
                  </a:cubicBezTo>
                  <a:cubicBezTo>
                    <a:pt x="10098" y="6050"/>
                    <a:pt x="9788" y="5454"/>
                    <a:pt x="9264" y="5097"/>
                  </a:cubicBezTo>
                  <a:cubicBezTo>
                    <a:pt x="9502" y="4787"/>
                    <a:pt x="9621" y="4430"/>
                    <a:pt x="9621" y="4025"/>
                  </a:cubicBezTo>
                  <a:cubicBezTo>
                    <a:pt x="9621" y="3430"/>
                    <a:pt x="9312" y="2882"/>
                    <a:pt x="8812" y="2596"/>
                  </a:cubicBezTo>
                  <a:cubicBezTo>
                    <a:pt x="8835" y="2501"/>
                    <a:pt x="8835" y="2406"/>
                    <a:pt x="8835" y="2335"/>
                  </a:cubicBezTo>
                  <a:cubicBezTo>
                    <a:pt x="8835" y="1572"/>
                    <a:pt x="8240" y="977"/>
                    <a:pt x="7478" y="977"/>
                  </a:cubicBezTo>
                  <a:cubicBezTo>
                    <a:pt x="7383" y="977"/>
                    <a:pt x="7311" y="977"/>
                    <a:pt x="7216" y="1001"/>
                  </a:cubicBezTo>
                  <a:cubicBezTo>
                    <a:pt x="7121" y="429"/>
                    <a:pt x="6621" y="1"/>
                    <a:pt x="6025" y="1"/>
                  </a:cubicBezTo>
                  <a:cubicBezTo>
                    <a:pt x="5621" y="1"/>
                    <a:pt x="5263" y="215"/>
                    <a:pt x="5049" y="525"/>
                  </a:cubicBezTo>
                  <a:cubicBezTo>
                    <a:pt x="4835" y="215"/>
                    <a:pt x="4454" y="1"/>
                    <a:pt x="4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9" name="Google Shape;3809;p44"/>
            <p:cNvSpPr/>
            <p:nvPr/>
          </p:nvSpPr>
          <p:spPr>
            <a:xfrm>
              <a:off x="4494428" y="5110836"/>
              <a:ext cx="27608" cy="22831"/>
            </a:xfrm>
            <a:custGeom>
              <a:avLst/>
              <a:gdLst/>
              <a:ahLst/>
              <a:cxnLst/>
              <a:rect l="l" t="t" r="r" b="b"/>
              <a:pathLst>
                <a:path w="549" h="454" extrusionOk="0">
                  <a:moveTo>
                    <a:pt x="262" y="1"/>
                  </a:moveTo>
                  <a:cubicBezTo>
                    <a:pt x="167" y="1"/>
                    <a:pt x="96" y="48"/>
                    <a:pt x="72" y="120"/>
                  </a:cubicBezTo>
                  <a:cubicBezTo>
                    <a:pt x="0" y="286"/>
                    <a:pt x="119" y="453"/>
                    <a:pt x="262" y="453"/>
                  </a:cubicBezTo>
                  <a:cubicBezTo>
                    <a:pt x="429" y="453"/>
                    <a:pt x="548" y="286"/>
                    <a:pt x="453" y="96"/>
                  </a:cubicBezTo>
                  <a:cubicBezTo>
                    <a:pt x="405" y="48"/>
                    <a:pt x="35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3813" name="Google Shape;3813;p44"/>
          <p:cNvGrpSpPr/>
          <p:nvPr/>
        </p:nvGrpSpPr>
        <p:grpSpPr>
          <a:xfrm>
            <a:off x="4318091" y="2583662"/>
            <a:ext cx="507818" cy="531248"/>
            <a:chOff x="4793507" y="1537890"/>
            <a:chExt cx="355889" cy="372335"/>
          </a:xfrm>
        </p:grpSpPr>
        <p:sp>
          <p:nvSpPr>
            <p:cNvPr id="3814" name="Google Shape;3814;p44"/>
            <p:cNvSpPr/>
            <p:nvPr/>
          </p:nvSpPr>
          <p:spPr>
            <a:xfrm>
              <a:off x="4793507" y="1537890"/>
              <a:ext cx="355889" cy="372335"/>
            </a:xfrm>
            <a:custGeom>
              <a:avLst/>
              <a:gdLst/>
              <a:ahLst/>
              <a:cxnLst/>
              <a:rect l="l" t="t" r="r" b="b"/>
              <a:pathLst>
                <a:path w="10099" h="11242" extrusionOk="0">
                  <a:moveTo>
                    <a:pt x="5431" y="4073"/>
                  </a:moveTo>
                  <a:cubicBezTo>
                    <a:pt x="5454" y="4073"/>
                    <a:pt x="5502" y="4121"/>
                    <a:pt x="5502" y="4144"/>
                  </a:cubicBezTo>
                  <a:lnTo>
                    <a:pt x="5502" y="4954"/>
                  </a:lnTo>
                  <a:cubicBezTo>
                    <a:pt x="5502" y="5073"/>
                    <a:pt x="5597" y="5168"/>
                    <a:pt x="5716" y="5168"/>
                  </a:cubicBezTo>
                  <a:lnTo>
                    <a:pt x="6526" y="5168"/>
                  </a:lnTo>
                  <a:cubicBezTo>
                    <a:pt x="6574" y="5168"/>
                    <a:pt x="6598" y="5216"/>
                    <a:pt x="6598" y="5264"/>
                  </a:cubicBezTo>
                  <a:lnTo>
                    <a:pt x="6598" y="5978"/>
                  </a:lnTo>
                  <a:cubicBezTo>
                    <a:pt x="6598" y="6026"/>
                    <a:pt x="6574" y="6073"/>
                    <a:pt x="6526" y="6073"/>
                  </a:cubicBezTo>
                  <a:lnTo>
                    <a:pt x="5716" y="6073"/>
                  </a:lnTo>
                  <a:cubicBezTo>
                    <a:pt x="5597" y="6073"/>
                    <a:pt x="5502" y="6169"/>
                    <a:pt x="5502" y="6288"/>
                  </a:cubicBezTo>
                  <a:lnTo>
                    <a:pt x="5502" y="7097"/>
                  </a:lnTo>
                  <a:cubicBezTo>
                    <a:pt x="5502" y="7121"/>
                    <a:pt x="5454" y="7169"/>
                    <a:pt x="5431" y="7169"/>
                  </a:cubicBezTo>
                  <a:lnTo>
                    <a:pt x="4692" y="7169"/>
                  </a:lnTo>
                  <a:cubicBezTo>
                    <a:pt x="4669" y="7169"/>
                    <a:pt x="4645" y="7121"/>
                    <a:pt x="4645" y="7097"/>
                  </a:cubicBezTo>
                  <a:lnTo>
                    <a:pt x="4645" y="6288"/>
                  </a:lnTo>
                  <a:cubicBezTo>
                    <a:pt x="4645" y="6169"/>
                    <a:pt x="4526" y="6073"/>
                    <a:pt x="4407" y="6073"/>
                  </a:cubicBezTo>
                  <a:lnTo>
                    <a:pt x="3597" y="6073"/>
                  </a:lnTo>
                  <a:cubicBezTo>
                    <a:pt x="3549" y="6073"/>
                    <a:pt x="3502" y="6026"/>
                    <a:pt x="3502" y="5978"/>
                  </a:cubicBezTo>
                  <a:lnTo>
                    <a:pt x="3502" y="5264"/>
                  </a:lnTo>
                  <a:cubicBezTo>
                    <a:pt x="3502" y="5216"/>
                    <a:pt x="3549" y="5168"/>
                    <a:pt x="3597" y="5168"/>
                  </a:cubicBezTo>
                  <a:lnTo>
                    <a:pt x="4383" y="5168"/>
                  </a:lnTo>
                  <a:cubicBezTo>
                    <a:pt x="4526" y="5168"/>
                    <a:pt x="4621" y="5073"/>
                    <a:pt x="4621" y="4954"/>
                  </a:cubicBezTo>
                  <a:lnTo>
                    <a:pt x="4621" y="4144"/>
                  </a:lnTo>
                  <a:cubicBezTo>
                    <a:pt x="4621" y="4121"/>
                    <a:pt x="4645" y="4073"/>
                    <a:pt x="4692" y="4073"/>
                  </a:cubicBezTo>
                  <a:close/>
                  <a:moveTo>
                    <a:pt x="6048" y="444"/>
                  </a:moveTo>
                  <a:cubicBezTo>
                    <a:pt x="6451" y="444"/>
                    <a:pt x="6781" y="757"/>
                    <a:pt x="6812" y="1168"/>
                  </a:cubicBezTo>
                  <a:cubicBezTo>
                    <a:pt x="6574" y="1287"/>
                    <a:pt x="6407" y="1477"/>
                    <a:pt x="6288" y="1715"/>
                  </a:cubicBezTo>
                  <a:cubicBezTo>
                    <a:pt x="6288" y="1739"/>
                    <a:pt x="6288" y="1739"/>
                    <a:pt x="6288" y="1763"/>
                  </a:cubicBezTo>
                  <a:cubicBezTo>
                    <a:pt x="6312" y="1906"/>
                    <a:pt x="6431" y="1977"/>
                    <a:pt x="6526" y="1977"/>
                  </a:cubicBezTo>
                  <a:cubicBezTo>
                    <a:pt x="6598" y="1977"/>
                    <a:pt x="6669" y="1930"/>
                    <a:pt x="6717" y="1858"/>
                  </a:cubicBezTo>
                  <a:cubicBezTo>
                    <a:pt x="6812" y="1691"/>
                    <a:pt x="6955" y="1572"/>
                    <a:pt x="7121" y="1501"/>
                  </a:cubicBezTo>
                  <a:cubicBezTo>
                    <a:pt x="7244" y="1440"/>
                    <a:pt x="7380" y="1409"/>
                    <a:pt x="7521" y="1409"/>
                  </a:cubicBezTo>
                  <a:cubicBezTo>
                    <a:pt x="7709" y="1409"/>
                    <a:pt x="7907" y="1464"/>
                    <a:pt x="8098" y="1572"/>
                  </a:cubicBezTo>
                  <a:cubicBezTo>
                    <a:pt x="8122" y="1596"/>
                    <a:pt x="8145" y="1620"/>
                    <a:pt x="8145" y="1644"/>
                  </a:cubicBezTo>
                  <a:cubicBezTo>
                    <a:pt x="8407" y="1953"/>
                    <a:pt x="8479" y="2311"/>
                    <a:pt x="8360" y="2620"/>
                  </a:cubicBezTo>
                  <a:cubicBezTo>
                    <a:pt x="8288" y="2858"/>
                    <a:pt x="8122" y="3049"/>
                    <a:pt x="7907" y="3144"/>
                  </a:cubicBezTo>
                  <a:cubicBezTo>
                    <a:pt x="7884" y="3144"/>
                    <a:pt x="7860" y="3168"/>
                    <a:pt x="7860" y="3192"/>
                  </a:cubicBezTo>
                  <a:cubicBezTo>
                    <a:pt x="7812" y="3382"/>
                    <a:pt x="7931" y="3525"/>
                    <a:pt x="8074" y="3525"/>
                  </a:cubicBezTo>
                  <a:cubicBezTo>
                    <a:pt x="8122" y="3525"/>
                    <a:pt x="8145" y="3501"/>
                    <a:pt x="8193" y="3501"/>
                  </a:cubicBezTo>
                  <a:cubicBezTo>
                    <a:pt x="8384" y="3382"/>
                    <a:pt x="8550" y="3192"/>
                    <a:pt x="8669" y="3001"/>
                  </a:cubicBezTo>
                  <a:cubicBezTo>
                    <a:pt x="9003" y="3239"/>
                    <a:pt x="9217" y="3620"/>
                    <a:pt x="9217" y="4025"/>
                  </a:cubicBezTo>
                  <a:cubicBezTo>
                    <a:pt x="9217" y="4359"/>
                    <a:pt x="9098" y="4644"/>
                    <a:pt x="8884" y="4883"/>
                  </a:cubicBezTo>
                  <a:cubicBezTo>
                    <a:pt x="8788" y="4835"/>
                    <a:pt x="8693" y="4811"/>
                    <a:pt x="8598" y="4787"/>
                  </a:cubicBezTo>
                  <a:cubicBezTo>
                    <a:pt x="8574" y="4787"/>
                    <a:pt x="8574" y="4787"/>
                    <a:pt x="8550" y="4811"/>
                  </a:cubicBezTo>
                  <a:cubicBezTo>
                    <a:pt x="8283" y="4945"/>
                    <a:pt x="8411" y="5244"/>
                    <a:pt x="8643" y="5244"/>
                  </a:cubicBezTo>
                  <a:cubicBezTo>
                    <a:pt x="8659" y="5244"/>
                    <a:pt x="8676" y="5243"/>
                    <a:pt x="8693" y="5240"/>
                  </a:cubicBezTo>
                  <a:cubicBezTo>
                    <a:pt x="8702" y="5236"/>
                    <a:pt x="8711" y="5234"/>
                    <a:pt x="8720" y="5234"/>
                  </a:cubicBezTo>
                  <a:cubicBezTo>
                    <a:pt x="8765" y="5234"/>
                    <a:pt x="8816" y="5276"/>
                    <a:pt x="8836" y="5335"/>
                  </a:cubicBezTo>
                  <a:cubicBezTo>
                    <a:pt x="9360" y="5597"/>
                    <a:pt x="9670" y="6121"/>
                    <a:pt x="9670" y="6692"/>
                  </a:cubicBezTo>
                  <a:cubicBezTo>
                    <a:pt x="9670" y="7288"/>
                    <a:pt x="9312" y="7836"/>
                    <a:pt x="8741" y="8050"/>
                  </a:cubicBezTo>
                  <a:cubicBezTo>
                    <a:pt x="8741" y="8050"/>
                    <a:pt x="8741" y="8050"/>
                    <a:pt x="8741" y="8074"/>
                  </a:cubicBezTo>
                  <a:cubicBezTo>
                    <a:pt x="8550" y="8145"/>
                    <a:pt x="8360" y="8169"/>
                    <a:pt x="8169" y="8169"/>
                  </a:cubicBezTo>
                  <a:cubicBezTo>
                    <a:pt x="8026" y="8169"/>
                    <a:pt x="7860" y="8145"/>
                    <a:pt x="7717" y="8098"/>
                  </a:cubicBezTo>
                  <a:lnTo>
                    <a:pt x="7669" y="8098"/>
                  </a:lnTo>
                  <a:cubicBezTo>
                    <a:pt x="7431" y="8240"/>
                    <a:pt x="7502" y="8502"/>
                    <a:pt x="7669" y="8550"/>
                  </a:cubicBezTo>
                  <a:cubicBezTo>
                    <a:pt x="7836" y="8598"/>
                    <a:pt x="8003" y="8621"/>
                    <a:pt x="8169" y="8621"/>
                  </a:cubicBezTo>
                  <a:cubicBezTo>
                    <a:pt x="8312" y="8621"/>
                    <a:pt x="8479" y="8598"/>
                    <a:pt x="8622" y="8550"/>
                  </a:cubicBezTo>
                  <a:lnTo>
                    <a:pt x="8622" y="8550"/>
                  </a:lnTo>
                  <a:cubicBezTo>
                    <a:pt x="8622" y="9169"/>
                    <a:pt x="8169" y="9693"/>
                    <a:pt x="7574" y="9788"/>
                  </a:cubicBezTo>
                  <a:cubicBezTo>
                    <a:pt x="7516" y="9795"/>
                    <a:pt x="7461" y="9798"/>
                    <a:pt x="7406" y="9798"/>
                  </a:cubicBezTo>
                  <a:cubicBezTo>
                    <a:pt x="7257" y="9798"/>
                    <a:pt x="7118" y="9776"/>
                    <a:pt x="6979" y="9741"/>
                  </a:cubicBezTo>
                  <a:cubicBezTo>
                    <a:pt x="6971" y="9733"/>
                    <a:pt x="6963" y="9730"/>
                    <a:pt x="6956" y="9730"/>
                  </a:cubicBezTo>
                  <a:cubicBezTo>
                    <a:pt x="6942" y="9730"/>
                    <a:pt x="6931" y="9741"/>
                    <a:pt x="6931" y="9741"/>
                  </a:cubicBezTo>
                  <a:cubicBezTo>
                    <a:pt x="6669" y="9884"/>
                    <a:pt x="6740" y="10122"/>
                    <a:pt x="6931" y="10193"/>
                  </a:cubicBezTo>
                  <a:cubicBezTo>
                    <a:pt x="7050" y="10217"/>
                    <a:pt x="7169" y="10241"/>
                    <a:pt x="7288" y="10241"/>
                  </a:cubicBezTo>
                  <a:cubicBezTo>
                    <a:pt x="7104" y="10583"/>
                    <a:pt x="6739" y="10815"/>
                    <a:pt x="6332" y="10815"/>
                  </a:cubicBezTo>
                  <a:cubicBezTo>
                    <a:pt x="6002" y="10815"/>
                    <a:pt x="5645" y="10662"/>
                    <a:pt x="5335" y="10288"/>
                  </a:cubicBezTo>
                  <a:cubicBezTo>
                    <a:pt x="5288" y="10241"/>
                    <a:pt x="5264" y="10169"/>
                    <a:pt x="5264" y="10122"/>
                  </a:cubicBezTo>
                  <a:lnTo>
                    <a:pt x="5264" y="7597"/>
                  </a:lnTo>
                  <a:lnTo>
                    <a:pt x="5812" y="7597"/>
                  </a:lnTo>
                  <a:cubicBezTo>
                    <a:pt x="5883" y="7597"/>
                    <a:pt x="5931" y="7550"/>
                    <a:pt x="5931" y="7478"/>
                  </a:cubicBezTo>
                  <a:lnTo>
                    <a:pt x="5931" y="6502"/>
                  </a:lnTo>
                  <a:lnTo>
                    <a:pt x="6526" y="6502"/>
                  </a:lnTo>
                  <a:cubicBezTo>
                    <a:pt x="6812" y="6502"/>
                    <a:pt x="7026" y="6288"/>
                    <a:pt x="7026" y="6002"/>
                  </a:cubicBezTo>
                  <a:lnTo>
                    <a:pt x="7026" y="5264"/>
                  </a:lnTo>
                  <a:cubicBezTo>
                    <a:pt x="7026" y="5002"/>
                    <a:pt x="6836" y="4787"/>
                    <a:pt x="6598" y="4764"/>
                  </a:cubicBezTo>
                  <a:cubicBezTo>
                    <a:pt x="6574" y="4764"/>
                    <a:pt x="6550" y="4740"/>
                    <a:pt x="6526" y="4740"/>
                  </a:cubicBezTo>
                  <a:lnTo>
                    <a:pt x="5931" y="4740"/>
                  </a:lnTo>
                  <a:lnTo>
                    <a:pt x="5931" y="4168"/>
                  </a:lnTo>
                  <a:lnTo>
                    <a:pt x="5931" y="4144"/>
                  </a:lnTo>
                  <a:cubicBezTo>
                    <a:pt x="5931" y="3859"/>
                    <a:pt x="5693" y="3644"/>
                    <a:pt x="5431" y="3644"/>
                  </a:cubicBezTo>
                  <a:lnTo>
                    <a:pt x="5288" y="3644"/>
                  </a:lnTo>
                  <a:lnTo>
                    <a:pt x="5288" y="929"/>
                  </a:lnTo>
                  <a:cubicBezTo>
                    <a:pt x="5288" y="882"/>
                    <a:pt x="5288" y="810"/>
                    <a:pt x="5335" y="787"/>
                  </a:cubicBezTo>
                  <a:cubicBezTo>
                    <a:pt x="5568" y="545"/>
                    <a:pt x="5820" y="444"/>
                    <a:pt x="6048" y="444"/>
                  </a:cubicBezTo>
                  <a:close/>
                  <a:moveTo>
                    <a:pt x="4073" y="1"/>
                  </a:moveTo>
                  <a:cubicBezTo>
                    <a:pt x="3478" y="1"/>
                    <a:pt x="2978" y="429"/>
                    <a:pt x="2882" y="977"/>
                  </a:cubicBezTo>
                  <a:cubicBezTo>
                    <a:pt x="2811" y="977"/>
                    <a:pt x="2740" y="953"/>
                    <a:pt x="2668" y="953"/>
                  </a:cubicBezTo>
                  <a:cubicBezTo>
                    <a:pt x="2668" y="953"/>
                    <a:pt x="2644" y="953"/>
                    <a:pt x="2644" y="977"/>
                  </a:cubicBezTo>
                  <a:cubicBezTo>
                    <a:pt x="2430" y="1144"/>
                    <a:pt x="2525" y="1382"/>
                    <a:pt x="2716" y="1406"/>
                  </a:cubicBezTo>
                  <a:cubicBezTo>
                    <a:pt x="2811" y="1430"/>
                    <a:pt x="2906" y="1453"/>
                    <a:pt x="3002" y="1477"/>
                  </a:cubicBezTo>
                  <a:cubicBezTo>
                    <a:pt x="3168" y="1572"/>
                    <a:pt x="3311" y="1691"/>
                    <a:pt x="3406" y="1858"/>
                  </a:cubicBezTo>
                  <a:cubicBezTo>
                    <a:pt x="3454" y="1930"/>
                    <a:pt x="3525" y="1977"/>
                    <a:pt x="3597" y="1977"/>
                  </a:cubicBezTo>
                  <a:cubicBezTo>
                    <a:pt x="3645" y="1977"/>
                    <a:pt x="3668" y="1953"/>
                    <a:pt x="3716" y="1930"/>
                  </a:cubicBezTo>
                  <a:cubicBezTo>
                    <a:pt x="3811" y="1882"/>
                    <a:pt x="3835" y="1739"/>
                    <a:pt x="3787" y="1644"/>
                  </a:cubicBezTo>
                  <a:cubicBezTo>
                    <a:pt x="3668" y="1430"/>
                    <a:pt x="3502" y="1263"/>
                    <a:pt x="3311" y="1144"/>
                  </a:cubicBezTo>
                  <a:cubicBezTo>
                    <a:pt x="3341" y="749"/>
                    <a:pt x="3671" y="432"/>
                    <a:pt x="4073" y="432"/>
                  </a:cubicBezTo>
                  <a:cubicBezTo>
                    <a:pt x="4302" y="432"/>
                    <a:pt x="4554" y="536"/>
                    <a:pt x="4788" y="787"/>
                  </a:cubicBezTo>
                  <a:cubicBezTo>
                    <a:pt x="4811" y="810"/>
                    <a:pt x="4835" y="858"/>
                    <a:pt x="4835" y="906"/>
                  </a:cubicBezTo>
                  <a:lnTo>
                    <a:pt x="4835" y="3644"/>
                  </a:lnTo>
                  <a:lnTo>
                    <a:pt x="4692" y="3644"/>
                  </a:lnTo>
                  <a:cubicBezTo>
                    <a:pt x="4407" y="3644"/>
                    <a:pt x="4192" y="3859"/>
                    <a:pt x="4168" y="4121"/>
                  </a:cubicBezTo>
                  <a:lnTo>
                    <a:pt x="4168" y="4168"/>
                  </a:lnTo>
                  <a:lnTo>
                    <a:pt x="4168" y="4740"/>
                  </a:lnTo>
                  <a:lnTo>
                    <a:pt x="3573" y="4740"/>
                  </a:lnTo>
                  <a:cubicBezTo>
                    <a:pt x="3287" y="4764"/>
                    <a:pt x="3073" y="4978"/>
                    <a:pt x="3073" y="5264"/>
                  </a:cubicBezTo>
                  <a:lnTo>
                    <a:pt x="3073" y="5978"/>
                  </a:lnTo>
                  <a:cubicBezTo>
                    <a:pt x="3073" y="6264"/>
                    <a:pt x="3287" y="6478"/>
                    <a:pt x="3573" y="6502"/>
                  </a:cubicBezTo>
                  <a:lnTo>
                    <a:pt x="4168" y="6502"/>
                  </a:lnTo>
                  <a:lnTo>
                    <a:pt x="4168" y="7478"/>
                  </a:lnTo>
                  <a:cubicBezTo>
                    <a:pt x="4168" y="7550"/>
                    <a:pt x="4240" y="7597"/>
                    <a:pt x="4288" y="7597"/>
                  </a:cubicBezTo>
                  <a:lnTo>
                    <a:pt x="4835" y="7597"/>
                  </a:lnTo>
                  <a:lnTo>
                    <a:pt x="4835" y="10122"/>
                  </a:lnTo>
                  <a:cubicBezTo>
                    <a:pt x="4835" y="10169"/>
                    <a:pt x="4811" y="10241"/>
                    <a:pt x="4788" y="10265"/>
                  </a:cubicBezTo>
                  <a:cubicBezTo>
                    <a:pt x="4473" y="10645"/>
                    <a:pt x="4104" y="10802"/>
                    <a:pt x="3763" y="10802"/>
                  </a:cubicBezTo>
                  <a:cubicBezTo>
                    <a:pt x="3357" y="10802"/>
                    <a:pt x="2992" y="10578"/>
                    <a:pt x="2811" y="10241"/>
                  </a:cubicBezTo>
                  <a:cubicBezTo>
                    <a:pt x="2978" y="10217"/>
                    <a:pt x="3121" y="10193"/>
                    <a:pt x="3263" y="10146"/>
                  </a:cubicBezTo>
                  <a:cubicBezTo>
                    <a:pt x="3287" y="10146"/>
                    <a:pt x="3287" y="10146"/>
                    <a:pt x="3287" y="10122"/>
                  </a:cubicBezTo>
                  <a:cubicBezTo>
                    <a:pt x="3409" y="9918"/>
                    <a:pt x="3288" y="9749"/>
                    <a:pt x="3146" y="9749"/>
                  </a:cubicBezTo>
                  <a:cubicBezTo>
                    <a:pt x="3122" y="9749"/>
                    <a:pt x="3097" y="9754"/>
                    <a:pt x="3073" y="9765"/>
                  </a:cubicBezTo>
                  <a:cubicBezTo>
                    <a:pt x="2955" y="9781"/>
                    <a:pt x="2825" y="9798"/>
                    <a:pt x="2700" y="9798"/>
                  </a:cubicBezTo>
                  <a:cubicBezTo>
                    <a:pt x="2649" y="9798"/>
                    <a:pt x="2598" y="9795"/>
                    <a:pt x="2549" y="9788"/>
                  </a:cubicBezTo>
                  <a:lnTo>
                    <a:pt x="2525" y="9788"/>
                  </a:lnTo>
                  <a:cubicBezTo>
                    <a:pt x="1930" y="9693"/>
                    <a:pt x="1501" y="9169"/>
                    <a:pt x="1477" y="8550"/>
                  </a:cubicBezTo>
                  <a:lnTo>
                    <a:pt x="1477" y="8550"/>
                  </a:lnTo>
                  <a:cubicBezTo>
                    <a:pt x="1620" y="8598"/>
                    <a:pt x="1787" y="8621"/>
                    <a:pt x="1930" y="8621"/>
                  </a:cubicBezTo>
                  <a:cubicBezTo>
                    <a:pt x="2144" y="8621"/>
                    <a:pt x="2335" y="8574"/>
                    <a:pt x="2525" y="8526"/>
                  </a:cubicBezTo>
                  <a:cubicBezTo>
                    <a:pt x="2525" y="8526"/>
                    <a:pt x="2549" y="8502"/>
                    <a:pt x="2549" y="8502"/>
                  </a:cubicBezTo>
                  <a:cubicBezTo>
                    <a:pt x="2677" y="8289"/>
                    <a:pt x="2538" y="8114"/>
                    <a:pt x="2370" y="8114"/>
                  </a:cubicBezTo>
                  <a:cubicBezTo>
                    <a:pt x="2351" y="8114"/>
                    <a:pt x="2331" y="8116"/>
                    <a:pt x="2311" y="8121"/>
                  </a:cubicBezTo>
                  <a:cubicBezTo>
                    <a:pt x="2192" y="8145"/>
                    <a:pt x="2073" y="8169"/>
                    <a:pt x="1930" y="8169"/>
                  </a:cubicBezTo>
                  <a:cubicBezTo>
                    <a:pt x="1739" y="8169"/>
                    <a:pt x="1549" y="8145"/>
                    <a:pt x="1382" y="8050"/>
                  </a:cubicBezTo>
                  <a:cubicBezTo>
                    <a:pt x="811" y="7836"/>
                    <a:pt x="453" y="7288"/>
                    <a:pt x="453" y="6669"/>
                  </a:cubicBezTo>
                  <a:cubicBezTo>
                    <a:pt x="453" y="6097"/>
                    <a:pt x="763" y="5573"/>
                    <a:pt x="1287" y="5335"/>
                  </a:cubicBezTo>
                  <a:cubicBezTo>
                    <a:pt x="1335" y="5264"/>
                    <a:pt x="1406" y="5240"/>
                    <a:pt x="1477" y="5240"/>
                  </a:cubicBezTo>
                  <a:cubicBezTo>
                    <a:pt x="1716" y="5240"/>
                    <a:pt x="1835" y="4930"/>
                    <a:pt x="1549" y="4787"/>
                  </a:cubicBezTo>
                  <a:lnTo>
                    <a:pt x="1525" y="4787"/>
                  </a:lnTo>
                  <a:cubicBezTo>
                    <a:pt x="1430" y="4811"/>
                    <a:pt x="1335" y="4835"/>
                    <a:pt x="1239" y="4859"/>
                  </a:cubicBezTo>
                  <a:cubicBezTo>
                    <a:pt x="1025" y="4644"/>
                    <a:pt x="906" y="4335"/>
                    <a:pt x="906" y="4025"/>
                  </a:cubicBezTo>
                  <a:cubicBezTo>
                    <a:pt x="906" y="3597"/>
                    <a:pt x="1120" y="3216"/>
                    <a:pt x="1454" y="3001"/>
                  </a:cubicBezTo>
                  <a:cubicBezTo>
                    <a:pt x="1573" y="3192"/>
                    <a:pt x="1739" y="3358"/>
                    <a:pt x="1930" y="3478"/>
                  </a:cubicBezTo>
                  <a:cubicBezTo>
                    <a:pt x="1978" y="3501"/>
                    <a:pt x="2001" y="3501"/>
                    <a:pt x="2049" y="3501"/>
                  </a:cubicBezTo>
                  <a:cubicBezTo>
                    <a:pt x="2192" y="3501"/>
                    <a:pt x="2311" y="3382"/>
                    <a:pt x="2263" y="3168"/>
                  </a:cubicBezTo>
                  <a:cubicBezTo>
                    <a:pt x="2239" y="3144"/>
                    <a:pt x="2239" y="3144"/>
                    <a:pt x="2216" y="3120"/>
                  </a:cubicBezTo>
                  <a:cubicBezTo>
                    <a:pt x="2001" y="3025"/>
                    <a:pt x="1835" y="2835"/>
                    <a:pt x="1763" y="2596"/>
                  </a:cubicBezTo>
                  <a:cubicBezTo>
                    <a:pt x="1716" y="2525"/>
                    <a:pt x="1716" y="2430"/>
                    <a:pt x="1692" y="2334"/>
                  </a:cubicBezTo>
                  <a:cubicBezTo>
                    <a:pt x="1692" y="2311"/>
                    <a:pt x="1692" y="2311"/>
                    <a:pt x="1692" y="2287"/>
                  </a:cubicBezTo>
                  <a:cubicBezTo>
                    <a:pt x="1625" y="2235"/>
                    <a:pt x="1557" y="2213"/>
                    <a:pt x="1494" y="2213"/>
                  </a:cubicBezTo>
                  <a:cubicBezTo>
                    <a:pt x="1355" y="2213"/>
                    <a:pt x="1247" y="2322"/>
                    <a:pt x="1263" y="2454"/>
                  </a:cubicBezTo>
                  <a:cubicBezTo>
                    <a:pt x="1263" y="2501"/>
                    <a:pt x="1287" y="2525"/>
                    <a:pt x="1287" y="2573"/>
                  </a:cubicBezTo>
                  <a:cubicBezTo>
                    <a:pt x="787" y="2858"/>
                    <a:pt x="477" y="3430"/>
                    <a:pt x="477" y="4001"/>
                  </a:cubicBezTo>
                  <a:cubicBezTo>
                    <a:pt x="477" y="4406"/>
                    <a:pt x="596" y="4764"/>
                    <a:pt x="834" y="5073"/>
                  </a:cubicBezTo>
                  <a:cubicBezTo>
                    <a:pt x="310" y="5430"/>
                    <a:pt x="1" y="6002"/>
                    <a:pt x="1" y="6669"/>
                  </a:cubicBezTo>
                  <a:cubicBezTo>
                    <a:pt x="1" y="7383"/>
                    <a:pt x="406" y="8050"/>
                    <a:pt x="1049" y="8383"/>
                  </a:cubicBezTo>
                  <a:cubicBezTo>
                    <a:pt x="1049" y="8431"/>
                    <a:pt x="1049" y="8479"/>
                    <a:pt x="1049" y="8526"/>
                  </a:cubicBezTo>
                  <a:cubicBezTo>
                    <a:pt x="1049" y="8931"/>
                    <a:pt x="1192" y="9312"/>
                    <a:pt x="1454" y="9622"/>
                  </a:cubicBezTo>
                  <a:cubicBezTo>
                    <a:pt x="1692" y="9884"/>
                    <a:pt x="2001" y="10074"/>
                    <a:pt x="2335" y="10169"/>
                  </a:cubicBezTo>
                  <a:cubicBezTo>
                    <a:pt x="2525" y="10789"/>
                    <a:pt x="3097" y="11241"/>
                    <a:pt x="3764" y="11241"/>
                  </a:cubicBezTo>
                  <a:cubicBezTo>
                    <a:pt x="4311" y="11241"/>
                    <a:pt x="4788" y="10931"/>
                    <a:pt x="5073" y="10503"/>
                  </a:cubicBezTo>
                  <a:cubicBezTo>
                    <a:pt x="5335" y="10955"/>
                    <a:pt x="5812" y="11241"/>
                    <a:pt x="6359" y="11241"/>
                  </a:cubicBezTo>
                  <a:cubicBezTo>
                    <a:pt x="7026" y="11241"/>
                    <a:pt x="7598" y="10789"/>
                    <a:pt x="7788" y="10169"/>
                  </a:cubicBezTo>
                  <a:cubicBezTo>
                    <a:pt x="8122" y="10074"/>
                    <a:pt x="8431" y="9884"/>
                    <a:pt x="8669" y="9622"/>
                  </a:cubicBezTo>
                  <a:cubicBezTo>
                    <a:pt x="8931" y="9312"/>
                    <a:pt x="9074" y="8931"/>
                    <a:pt x="9074" y="8526"/>
                  </a:cubicBezTo>
                  <a:cubicBezTo>
                    <a:pt x="9074" y="8479"/>
                    <a:pt x="9074" y="8431"/>
                    <a:pt x="9074" y="8383"/>
                  </a:cubicBezTo>
                  <a:cubicBezTo>
                    <a:pt x="9693" y="8074"/>
                    <a:pt x="10098" y="7407"/>
                    <a:pt x="10098" y="6669"/>
                  </a:cubicBezTo>
                  <a:cubicBezTo>
                    <a:pt x="10098" y="6026"/>
                    <a:pt x="9789" y="5454"/>
                    <a:pt x="9265" y="5073"/>
                  </a:cubicBezTo>
                  <a:cubicBezTo>
                    <a:pt x="9503" y="4787"/>
                    <a:pt x="9646" y="4406"/>
                    <a:pt x="9646" y="4025"/>
                  </a:cubicBezTo>
                  <a:cubicBezTo>
                    <a:pt x="9646" y="3430"/>
                    <a:pt x="9336" y="2882"/>
                    <a:pt x="8836" y="2573"/>
                  </a:cubicBezTo>
                  <a:cubicBezTo>
                    <a:pt x="8836" y="2501"/>
                    <a:pt x="8860" y="2406"/>
                    <a:pt x="8860" y="2311"/>
                  </a:cubicBezTo>
                  <a:cubicBezTo>
                    <a:pt x="8860" y="1572"/>
                    <a:pt x="8241" y="953"/>
                    <a:pt x="7502" y="953"/>
                  </a:cubicBezTo>
                  <a:cubicBezTo>
                    <a:pt x="7407" y="953"/>
                    <a:pt x="7312" y="977"/>
                    <a:pt x="7217" y="977"/>
                  </a:cubicBezTo>
                  <a:cubicBezTo>
                    <a:pt x="7121" y="429"/>
                    <a:pt x="6621" y="1"/>
                    <a:pt x="6050" y="1"/>
                  </a:cubicBezTo>
                  <a:cubicBezTo>
                    <a:pt x="5645" y="1"/>
                    <a:pt x="5288" y="191"/>
                    <a:pt x="5050" y="501"/>
                  </a:cubicBezTo>
                  <a:cubicBezTo>
                    <a:pt x="4835" y="191"/>
                    <a:pt x="4478" y="1"/>
                    <a:pt x="4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15" name="Google Shape;3815;p44"/>
            <p:cNvSpPr/>
            <p:nvPr/>
          </p:nvSpPr>
          <p:spPr>
            <a:xfrm>
              <a:off x="4855634" y="1679907"/>
              <a:ext cx="40315" cy="58357"/>
            </a:xfrm>
            <a:custGeom>
              <a:avLst/>
              <a:gdLst/>
              <a:ahLst/>
              <a:cxnLst/>
              <a:rect l="l" t="t" r="r" b="b"/>
              <a:pathLst>
                <a:path w="1144" h="1762" extrusionOk="0">
                  <a:moveTo>
                    <a:pt x="791" y="0"/>
                  </a:moveTo>
                  <a:cubicBezTo>
                    <a:pt x="756" y="0"/>
                    <a:pt x="721" y="8"/>
                    <a:pt x="691" y="23"/>
                  </a:cubicBezTo>
                  <a:cubicBezTo>
                    <a:pt x="572" y="94"/>
                    <a:pt x="548" y="214"/>
                    <a:pt x="596" y="333"/>
                  </a:cubicBezTo>
                  <a:cubicBezTo>
                    <a:pt x="667" y="428"/>
                    <a:pt x="691" y="547"/>
                    <a:pt x="691" y="666"/>
                  </a:cubicBezTo>
                  <a:cubicBezTo>
                    <a:pt x="691" y="976"/>
                    <a:pt x="476" y="1238"/>
                    <a:pt x="191" y="1333"/>
                  </a:cubicBezTo>
                  <a:cubicBezTo>
                    <a:pt x="72" y="1357"/>
                    <a:pt x="0" y="1476"/>
                    <a:pt x="24" y="1595"/>
                  </a:cubicBezTo>
                  <a:cubicBezTo>
                    <a:pt x="72" y="1690"/>
                    <a:pt x="143" y="1761"/>
                    <a:pt x="238" y="1761"/>
                  </a:cubicBezTo>
                  <a:cubicBezTo>
                    <a:pt x="262" y="1761"/>
                    <a:pt x="286" y="1761"/>
                    <a:pt x="310" y="1738"/>
                  </a:cubicBezTo>
                  <a:cubicBezTo>
                    <a:pt x="786" y="1619"/>
                    <a:pt x="1143" y="1166"/>
                    <a:pt x="1143" y="666"/>
                  </a:cubicBezTo>
                  <a:cubicBezTo>
                    <a:pt x="1143" y="476"/>
                    <a:pt x="1072" y="285"/>
                    <a:pt x="977" y="118"/>
                  </a:cubicBezTo>
                  <a:cubicBezTo>
                    <a:pt x="944" y="37"/>
                    <a:pt x="867" y="0"/>
                    <a:pt x="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16" name="Google Shape;3816;p44"/>
            <p:cNvSpPr/>
            <p:nvPr/>
          </p:nvSpPr>
          <p:spPr>
            <a:xfrm>
              <a:off x="4883332" y="1774497"/>
              <a:ext cx="47856" cy="52098"/>
            </a:xfrm>
            <a:custGeom>
              <a:avLst/>
              <a:gdLst/>
              <a:ahLst/>
              <a:cxnLst/>
              <a:rect l="l" t="t" r="r" b="b"/>
              <a:pathLst>
                <a:path w="1358" h="1573" extrusionOk="0">
                  <a:moveTo>
                    <a:pt x="238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30"/>
                    <a:pt x="238" y="430"/>
                  </a:cubicBezTo>
                  <a:cubicBezTo>
                    <a:pt x="595" y="430"/>
                    <a:pt x="905" y="739"/>
                    <a:pt x="905" y="1120"/>
                  </a:cubicBezTo>
                  <a:cubicBezTo>
                    <a:pt x="905" y="1168"/>
                    <a:pt x="905" y="1239"/>
                    <a:pt x="881" y="1287"/>
                  </a:cubicBezTo>
                  <a:cubicBezTo>
                    <a:pt x="857" y="1406"/>
                    <a:pt x="929" y="1525"/>
                    <a:pt x="1048" y="1549"/>
                  </a:cubicBezTo>
                  <a:cubicBezTo>
                    <a:pt x="1048" y="1573"/>
                    <a:pt x="1072" y="1573"/>
                    <a:pt x="1096" y="1573"/>
                  </a:cubicBezTo>
                  <a:cubicBezTo>
                    <a:pt x="1191" y="1573"/>
                    <a:pt x="1286" y="1501"/>
                    <a:pt x="1310" y="1406"/>
                  </a:cubicBezTo>
                  <a:cubicBezTo>
                    <a:pt x="1334" y="1311"/>
                    <a:pt x="1357" y="1215"/>
                    <a:pt x="1357" y="1120"/>
                  </a:cubicBezTo>
                  <a:cubicBezTo>
                    <a:pt x="1357" y="501"/>
                    <a:pt x="834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17" name="Google Shape;3817;p44"/>
            <p:cNvSpPr/>
            <p:nvPr/>
          </p:nvSpPr>
          <p:spPr>
            <a:xfrm>
              <a:off x="4890873" y="1621484"/>
              <a:ext cx="62128" cy="23714"/>
            </a:xfrm>
            <a:custGeom>
              <a:avLst/>
              <a:gdLst/>
              <a:ahLst/>
              <a:cxnLst/>
              <a:rect l="l" t="t" r="r" b="b"/>
              <a:pathLst>
                <a:path w="1763" h="716" extrusionOk="0">
                  <a:moveTo>
                    <a:pt x="242" y="1"/>
                  </a:moveTo>
                  <a:cubicBezTo>
                    <a:pt x="185" y="1"/>
                    <a:pt x="131" y="25"/>
                    <a:pt x="96" y="72"/>
                  </a:cubicBezTo>
                  <a:cubicBezTo>
                    <a:pt x="0" y="168"/>
                    <a:pt x="0" y="311"/>
                    <a:pt x="96" y="382"/>
                  </a:cubicBezTo>
                  <a:cubicBezTo>
                    <a:pt x="310" y="596"/>
                    <a:pt x="572" y="715"/>
                    <a:pt x="882" y="715"/>
                  </a:cubicBezTo>
                  <a:cubicBezTo>
                    <a:pt x="1167" y="715"/>
                    <a:pt x="1453" y="596"/>
                    <a:pt x="1667" y="382"/>
                  </a:cubicBezTo>
                  <a:cubicBezTo>
                    <a:pt x="1763" y="287"/>
                    <a:pt x="1763" y="168"/>
                    <a:pt x="1667" y="72"/>
                  </a:cubicBezTo>
                  <a:cubicBezTo>
                    <a:pt x="1620" y="25"/>
                    <a:pt x="1566" y="1"/>
                    <a:pt x="1513" y="1"/>
                  </a:cubicBezTo>
                  <a:cubicBezTo>
                    <a:pt x="1459" y="1"/>
                    <a:pt x="1405" y="25"/>
                    <a:pt x="1358" y="72"/>
                  </a:cubicBezTo>
                  <a:cubicBezTo>
                    <a:pt x="1239" y="191"/>
                    <a:pt x="1072" y="263"/>
                    <a:pt x="882" y="263"/>
                  </a:cubicBezTo>
                  <a:cubicBezTo>
                    <a:pt x="691" y="263"/>
                    <a:pt x="524" y="191"/>
                    <a:pt x="405" y="72"/>
                  </a:cubicBezTo>
                  <a:cubicBezTo>
                    <a:pt x="358" y="25"/>
                    <a:pt x="298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18" name="Google Shape;3818;p44"/>
            <p:cNvSpPr/>
            <p:nvPr/>
          </p:nvSpPr>
          <p:spPr>
            <a:xfrm>
              <a:off x="5047793" y="1679907"/>
              <a:ext cx="40315" cy="58357"/>
            </a:xfrm>
            <a:custGeom>
              <a:avLst/>
              <a:gdLst/>
              <a:ahLst/>
              <a:cxnLst/>
              <a:rect l="l" t="t" r="r" b="b"/>
              <a:pathLst>
                <a:path w="1144" h="1762" extrusionOk="0">
                  <a:moveTo>
                    <a:pt x="352" y="0"/>
                  </a:moveTo>
                  <a:cubicBezTo>
                    <a:pt x="275" y="0"/>
                    <a:pt x="192" y="37"/>
                    <a:pt x="144" y="118"/>
                  </a:cubicBezTo>
                  <a:cubicBezTo>
                    <a:pt x="48" y="285"/>
                    <a:pt x="1" y="476"/>
                    <a:pt x="1" y="666"/>
                  </a:cubicBezTo>
                  <a:cubicBezTo>
                    <a:pt x="1" y="1166"/>
                    <a:pt x="358" y="1619"/>
                    <a:pt x="834" y="1761"/>
                  </a:cubicBezTo>
                  <a:lnTo>
                    <a:pt x="882" y="1761"/>
                  </a:lnTo>
                  <a:cubicBezTo>
                    <a:pt x="1001" y="1761"/>
                    <a:pt x="1072" y="1690"/>
                    <a:pt x="1096" y="1595"/>
                  </a:cubicBezTo>
                  <a:cubicBezTo>
                    <a:pt x="1144" y="1476"/>
                    <a:pt x="1072" y="1357"/>
                    <a:pt x="953" y="1333"/>
                  </a:cubicBezTo>
                  <a:cubicBezTo>
                    <a:pt x="644" y="1238"/>
                    <a:pt x="453" y="976"/>
                    <a:pt x="453" y="666"/>
                  </a:cubicBezTo>
                  <a:cubicBezTo>
                    <a:pt x="453" y="547"/>
                    <a:pt x="477" y="428"/>
                    <a:pt x="525" y="333"/>
                  </a:cubicBezTo>
                  <a:cubicBezTo>
                    <a:pt x="596" y="237"/>
                    <a:pt x="548" y="94"/>
                    <a:pt x="453" y="23"/>
                  </a:cubicBezTo>
                  <a:cubicBezTo>
                    <a:pt x="423" y="8"/>
                    <a:pt x="388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19" name="Google Shape;3819;p44"/>
            <p:cNvSpPr/>
            <p:nvPr/>
          </p:nvSpPr>
          <p:spPr>
            <a:xfrm>
              <a:off x="5012553" y="1774497"/>
              <a:ext cx="47045" cy="52098"/>
            </a:xfrm>
            <a:custGeom>
              <a:avLst/>
              <a:gdLst/>
              <a:ahLst/>
              <a:cxnLst/>
              <a:rect l="l" t="t" r="r" b="b"/>
              <a:pathLst>
                <a:path w="1335" h="1573" extrusionOk="0">
                  <a:moveTo>
                    <a:pt x="1120" y="1"/>
                  </a:moveTo>
                  <a:cubicBezTo>
                    <a:pt x="501" y="1"/>
                    <a:pt x="0" y="501"/>
                    <a:pt x="0" y="1120"/>
                  </a:cubicBezTo>
                  <a:cubicBezTo>
                    <a:pt x="0" y="1215"/>
                    <a:pt x="24" y="1311"/>
                    <a:pt x="48" y="1406"/>
                  </a:cubicBezTo>
                  <a:cubicBezTo>
                    <a:pt x="72" y="1501"/>
                    <a:pt x="167" y="1573"/>
                    <a:pt x="262" y="1573"/>
                  </a:cubicBezTo>
                  <a:cubicBezTo>
                    <a:pt x="262" y="1573"/>
                    <a:pt x="286" y="1573"/>
                    <a:pt x="310" y="1549"/>
                  </a:cubicBezTo>
                  <a:cubicBezTo>
                    <a:pt x="429" y="1525"/>
                    <a:pt x="501" y="1406"/>
                    <a:pt x="477" y="1287"/>
                  </a:cubicBezTo>
                  <a:cubicBezTo>
                    <a:pt x="453" y="1239"/>
                    <a:pt x="453" y="1168"/>
                    <a:pt x="453" y="1120"/>
                  </a:cubicBezTo>
                  <a:cubicBezTo>
                    <a:pt x="453" y="739"/>
                    <a:pt x="739" y="430"/>
                    <a:pt x="1120" y="430"/>
                  </a:cubicBezTo>
                  <a:cubicBezTo>
                    <a:pt x="1239" y="430"/>
                    <a:pt x="1334" y="334"/>
                    <a:pt x="1334" y="215"/>
                  </a:cubicBezTo>
                  <a:cubicBezTo>
                    <a:pt x="1334" y="96"/>
                    <a:pt x="1239" y="1"/>
                    <a:pt x="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20" name="Google Shape;3820;p44"/>
            <p:cNvSpPr/>
            <p:nvPr/>
          </p:nvSpPr>
          <p:spPr>
            <a:xfrm>
              <a:off x="4990740" y="1621484"/>
              <a:ext cx="62128" cy="23714"/>
            </a:xfrm>
            <a:custGeom>
              <a:avLst/>
              <a:gdLst/>
              <a:ahLst/>
              <a:cxnLst/>
              <a:rect l="l" t="t" r="r" b="b"/>
              <a:pathLst>
                <a:path w="1763" h="716" extrusionOk="0">
                  <a:moveTo>
                    <a:pt x="241" y="1"/>
                  </a:moveTo>
                  <a:cubicBezTo>
                    <a:pt x="185" y="1"/>
                    <a:pt x="131" y="25"/>
                    <a:pt x="96" y="72"/>
                  </a:cubicBezTo>
                  <a:cubicBezTo>
                    <a:pt x="0" y="168"/>
                    <a:pt x="0" y="287"/>
                    <a:pt x="96" y="382"/>
                  </a:cubicBezTo>
                  <a:cubicBezTo>
                    <a:pt x="310" y="596"/>
                    <a:pt x="596" y="715"/>
                    <a:pt x="881" y="715"/>
                  </a:cubicBezTo>
                  <a:cubicBezTo>
                    <a:pt x="1191" y="715"/>
                    <a:pt x="1477" y="596"/>
                    <a:pt x="1667" y="382"/>
                  </a:cubicBezTo>
                  <a:cubicBezTo>
                    <a:pt x="1763" y="287"/>
                    <a:pt x="1763" y="168"/>
                    <a:pt x="1667" y="72"/>
                  </a:cubicBezTo>
                  <a:cubicBezTo>
                    <a:pt x="1632" y="25"/>
                    <a:pt x="1578" y="1"/>
                    <a:pt x="1521" y="1"/>
                  </a:cubicBezTo>
                  <a:cubicBezTo>
                    <a:pt x="1465" y="1"/>
                    <a:pt x="1405" y="25"/>
                    <a:pt x="1358" y="72"/>
                  </a:cubicBezTo>
                  <a:cubicBezTo>
                    <a:pt x="1239" y="191"/>
                    <a:pt x="1072" y="263"/>
                    <a:pt x="881" y="263"/>
                  </a:cubicBezTo>
                  <a:cubicBezTo>
                    <a:pt x="691" y="263"/>
                    <a:pt x="524" y="191"/>
                    <a:pt x="405" y="72"/>
                  </a:cubicBezTo>
                  <a:cubicBezTo>
                    <a:pt x="358" y="25"/>
                    <a:pt x="298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68" name="Подзаголовок 65"/>
          <p:cNvSpPr>
            <a:spLocks noGrp="1"/>
          </p:cNvSpPr>
          <p:nvPr>
            <p:ph type="title" idx="8"/>
          </p:nvPr>
        </p:nvSpPr>
        <p:spPr>
          <a:xfrm>
            <a:off x="720725" y="444500"/>
            <a:ext cx="7702550" cy="573088"/>
          </a:xfrm>
        </p:spPr>
        <p:txBody>
          <a:bodyPr/>
          <a:lstStyle/>
          <a:p>
            <a:r>
              <a:rPr lang="ru-RU" dirty="0" smtClean="0"/>
              <a:t>Приемы профилактики </a:t>
            </a:r>
            <a:r>
              <a:rPr lang="ru-RU" dirty="0" err="1" smtClean="0"/>
              <a:t>буллинга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85786" y="1071552"/>
            <a:ext cx="69294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подготовка педагогов для работы с трудными детьми и разрешение ситуаций </a:t>
            </a:r>
            <a:r>
              <a:rPr lang="ru-RU" sz="2000" dirty="0" err="1" smtClean="0">
                <a:solidFill>
                  <a:schemeClr val="accent1"/>
                </a:solidFill>
              </a:rPr>
              <a:t>буллинга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содействие улучшению социального самочувствия обучающихся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психолого-педагогическое просвещение родителей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устранение психотравмирующей и социально опасной ситуации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развитие	толерантности и социальной компетентности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/>
                </a:solidFill>
              </a:rPr>
              <a:t>изменение представлений обучающихся о самом себе и об отношениях с окружающими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ychology Thesis Defense by Slidesgo">
  <a:themeElements>
    <a:clrScheme name="Simple Light">
      <a:dk1>
        <a:srgbClr val="FDDEDE"/>
      </a:dk1>
      <a:lt1>
        <a:srgbClr val="576B67"/>
      </a:lt1>
      <a:dk2>
        <a:srgbClr val="1C1F26"/>
      </a:dk2>
      <a:lt2>
        <a:srgbClr val="FFFFFF"/>
      </a:lt2>
      <a:accent1>
        <a:srgbClr val="FDDEDE"/>
      </a:accent1>
      <a:accent2>
        <a:srgbClr val="1C1F26"/>
      </a:accent2>
      <a:accent3>
        <a:srgbClr val="F1D966"/>
      </a:accent3>
      <a:accent4>
        <a:srgbClr val="70CC70"/>
      </a:accent4>
      <a:accent5>
        <a:srgbClr val="EBAC8B"/>
      </a:accent5>
      <a:accent6>
        <a:srgbClr val="FFFFFF"/>
      </a:accent6>
      <a:hlink>
        <a:srgbClr val="FDDED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449</Words>
  <PresentationFormat>Экран (16:9)</PresentationFormat>
  <Paragraphs>76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Psychology Thesis Defense by Slidesgo</vt:lpstr>
      <vt:lpstr>  ИНДИВИДУАЛЬНЫЙ ИТОГОВЫЙ ПРОЕКТ   Тема «Проблема буллинга в подростковой среде»</vt:lpstr>
      <vt:lpstr>Актуальность </vt:lpstr>
      <vt:lpstr>Гипотеза и цель</vt:lpstr>
      <vt:lpstr>Задачи </vt:lpstr>
      <vt:lpstr>Определение буллинга. Виды буллинга</vt:lpstr>
      <vt:lpstr>Участники буллинга</vt:lpstr>
      <vt:lpstr>Мотивы буллинга</vt:lpstr>
      <vt:lpstr>Причины буллинга</vt:lpstr>
      <vt:lpstr>Приемы профилактики буллинга </vt:lpstr>
      <vt:lpstr>Слайд 10</vt:lpstr>
      <vt:lpstr>Слайд 11</vt:lpstr>
      <vt:lpstr>Слайд 12</vt:lpstr>
      <vt:lpstr>Слайд 13</vt:lpstr>
      <vt:lpstr>Результаты онлайн анкетирования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ИНДИВИДУАЛЬНЫЙ ИТОГОВЫЙ ПРОЕКТ   Тема «Проблема буллинга в подростковой среде»</dc:title>
  <cp:lastModifiedBy>Acer</cp:lastModifiedBy>
  <cp:revision>5</cp:revision>
  <dcterms:modified xsi:type="dcterms:W3CDTF">2022-03-29T17:36:18Z</dcterms:modified>
</cp:coreProperties>
</file>