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6" r:id="rId3"/>
    <p:sldId id="265" r:id="rId4"/>
    <p:sldId id="274" r:id="rId5"/>
    <p:sldId id="257" r:id="rId6"/>
    <p:sldId id="258" r:id="rId7"/>
    <p:sldId id="266" r:id="rId8"/>
    <p:sldId id="259" r:id="rId9"/>
    <p:sldId id="262" r:id="rId10"/>
    <p:sldId id="263" r:id="rId11"/>
    <p:sldId id="261" r:id="rId12"/>
    <p:sldId id="260" r:id="rId13"/>
    <p:sldId id="264" r:id="rId14"/>
    <p:sldId id="272" r:id="rId15"/>
    <p:sldId id="270" r:id="rId16"/>
    <p:sldId id="268" r:id="rId17"/>
    <p:sldId id="269" r:id="rId18"/>
    <p:sldId id="267" r:id="rId19"/>
    <p:sldId id="271" r:id="rId20"/>
    <p:sldId id="273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30B0-DAF7-4E18-B1CC-639DD813E72D}" type="datetimeFigureOut">
              <a:rPr lang="ru-RU" smtClean="0"/>
              <a:pPr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3369-6C5B-42DC-999F-CC5BDCEE0D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30B0-DAF7-4E18-B1CC-639DD813E72D}" type="datetimeFigureOut">
              <a:rPr lang="ru-RU" smtClean="0"/>
              <a:pPr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3369-6C5B-42DC-999F-CC5BDCEE0D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30B0-DAF7-4E18-B1CC-639DD813E72D}" type="datetimeFigureOut">
              <a:rPr lang="ru-RU" smtClean="0"/>
              <a:pPr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3369-6C5B-42DC-999F-CC5BDCEE0D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30B0-DAF7-4E18-B1CC-639DD813E72D}" type="datetimeFigureOut">
              <a:rPr lang="ru-RU" smtClean="0"/>
              <a:pPr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3369-6C5B-42DC-999F-CC5BDCEE0D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30B0-DAF7-4E18-B1CC-639DD813E72D}" type="datetimeFigureOut">
              <a:rPr lang="ru-RU" smtClean="0"/>
              <a:pPr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3369-6C5B-42DC-999F-CC5BDCEE0D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30B0-DAF7-4E18-B1CC-639DD813E72D}" type="datetimeFigureOut">
              <a:rPr lang="ru-RU" smtClean="0"/>
              <a:pPr/>
              <a:t>14.12.2018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3369-6C5B-42DC-999F-CC5BDCEE0D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30B0-DAF7-4E18-B1CC-639DD813E72D}" type="datetimeFigureOut">
              <a:rPr lang="ru-RU" smtClean="0"/>
              <a:pPr/>
              <a:t>14.12.2018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3369-6C5B-42DC-999F-CC5BDCEE0D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30B0-DAF7-4E18-B1CC-639DD813E72D}" type="datetimeFigureOut">
              <a:rPr lang="ru-RU" smtClean="0"/>
              <a:pPr/>
              <a:t>14.12.2018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3369-6C5B-42DC-999F-CC5BDCEE0D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30B0-DAF7-4E18-B1CC-639DD813E72D}" type="datetimeFigureOut">
              <a:rPr lang="ru-RU" smtClean="0"/>
              <a:pPr/>
              <a:t>14.12.2018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3369-6C5B-42DC-999F-CC5BDCEE0D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30B0-DAF7-4E18-B1CC-639DD813E72D}" type="datetimeFigureOut">
              <a:rPr lang="ru-RU" smtClean="0"/>
              <a:pPr/>
              <a:t>14.12.2018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3369-6C5B-42DC-999F-CC5BDCEE0D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30B0-DAF7-4E18-B1CC-639DD813E72D}" type="datetimeFigureOut">
              <a:rPr lang="ru-RU" smtClean="0"/>
              <a:pPr/>
              <a:t>14.12.2018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3369-6C5B-42DC-999F-CC5BDCEE0D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E30B0-DAF7-4E18-B1CC-639DD813E72D}" type="datetimeFigureOut">
              <a:rPr lang="ru-RU" smtClean="0"/>
              <a:pPr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33369-6C5B-42DC-999F-CC5BDCEE0D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А.И.Куприн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/>
              <a:t>ГРАНАТОВЫЙ БРАСЛЕТ</a:t>
            </a:r>
          </a:p>
          <a:p>
            <a:pPr algn="ctr">
              <a:buNone/>
            </a:pPr>
            <a:r>
              <a:rPr lang="ru-RU" sz="4400" dirty="0" smtClean="0"/>
              <a:t>1911г</a:t>
            </a:r>
            <a:endParaRPr lang="ru-RU" sz="4400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786058"/>
            <a:ext cx="2345531" cy="3736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/>
          <a:srcRect l="4588" t="10934" r="8165" b="8237"/>
          <a:stretch>
            <a:fillRect/>
          </a:stretch>
        </p:blipFill>
        <p:spPr bwMode="auto">
          <a:xfrm>
            <a:off x="3357554" y="3103644"/>
            <a:ext cx="5786446" cy="375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“Вспоминаю каждый твой шаг, улыбку, взгляд, звук твоей походки. Сладкой грустью, тихой, прекрасной грустью обвеяны мои последние воспоминания...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Я </a:t>
            </a:r>
            <a:r>
              <a:rPr lang="ru-RU" dirty="0"/>
              <a:t>ухожу один, молча</a:t>
            </a:r>
            <a:r>
              <a:rPr lang="ru-RU" dirty="0" smtClean="0"/>
              <a:t>,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/>
              <a:t>так угодно было Богу и судьбе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ru-RU" sz="5400" b="1" dirty="0" smtClean="0">
                <a:solidFill>
                  <a:srgbClr val="FF0000"/>
                </a:solidFill>
              </a:rPr>
              <a:t> "</a:t>
            </a:r>
            <a:r>
              <a:rPr lang="ru-RU" sz="5400" b="1" dirty="0">
                <a:solidFill>
                  <a:srgbClr val="FF0000"/>
                </a:solidFill>
              </a:rPr>
              <a:t>Да святится имя твое".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ВЕРА                   ЖЕЛТКОВ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“Я не виноват, Вера Николаевна, что Богу было угодно послать мне, </a:t>
            </a:r>
            <a:r>
              <a:rPr lang="ru-RU" b="1" dirty="0">
                <a:solidFill>
                  <a:srgbClr val="FF0000"/>
                </a:solidFill>
              </a:rPr>
              <a:t>как громадное счастье, любовь к Вам... </a:t>
            </a:r>
            <a:r>
              <a:rPr lang="ru-RU" dirty="0"/>
              <a:t>для меня вся жизнь заключается только в Вас... </a:t>
            </a:r>
            <a:r>
              <a:rPr lang="ru-RU" b="1" dirty="0">
                <a:solidFill>
                  <a:srgbClr val="FF0000"/>
                </a:solidFill>
              </a:rPr>
              <a:t>Я бесконечно благодарен Вам только за то, что Вы существуете. </a:t>
            </a:r>
            <a:r>
              <a:rPr lang="ru-RU" dirty="0"/>
              <a:t>Я проверял себя — это не болезнь, не маниакальная идея — это </a:t>
            </a:r>
            <a:r>
              <a:rPr lang="ru-RU" b="1" dirty="0">
                <a:solidFill>
                  <a:srgbClr val="FF0000"/>
                </a:solidFill>
              </a:rPr>
              <a:t>любовь, которою Богу было угодно за что-то меня вознаградить</a:t>
            </a:r>
            <a:r>
              <a:rPr lang="ru-RU" b="1" i="1" dirty="0">
                <a:solidFill>
                  <a:srgbClr val="FF0000"/>
                </a:solidFill>
              </a:rPr>
              <a:t>... </a:t>
            </a:r>
            <a:r>
              <a:rPr lang="ru-RU" dirty="0"/>
              <a:t>Уходя, я в восторге говорю: “Да святится имя твое</a:t>
            </a:r>
            <a:r>
              <a:rPr lang="ru-RU" dirty="0" smtClean="0"/>
              <a:t>”.</a:t>
            </a:r>
            <a:endParaRPr lang="ru-RU" dirty="0"/>
          </a:p>
        </p:txBody>
      </p:sp>
      <p:sp>
        <p:nvSpPr>
          <p:cNvPr id="4" name="Двойная стрелка влево/вправо 3"/>
          <p:cNvSpPr/>
          <p:nvPr/>
        </p:nvSpPr>
        <p:spPr>
          <a:xfrm>
            <a:off x="3643306" y="928670"/>
            <a:ext cx="1071570" cy="457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>
                <a:solidFill>
                  <a:srgbClr val="FF0000"/>
                </a:solidFill>
              </a:rPr>
              <a:t>любовь, о которой мечтает каждая женщина, прошла мимо нее... 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Целый </a:t>
            </a:r>
            <a:r>
              <a:rPr lang="ru-RU" dirty="0"/>
              <a:t>день она ходила по цветнику и по фруктовому саду и думала о человеке, которого она никогда не видела. Может быть, это и была та настоящая, самоотверженная, истинная любовь, о которой говорил дедушка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  Княгиня </a:t>
            </a:r>
            <a:r>
              <a:rPr lang="ru-RU" dirty="0"/>
              <a:t>Вера обняла ствол акации, прижалась к нему и плакала...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И </a:t>
            </a:r>
            <a:r>
              <a:rPr lang="ru-RU" dirty="0"/>
              <a:t>в это время удивительная музыка, будто бы подчиняясь ее горю, продолжала: “Успокойся, дорогая, успокойся, успокойся. Ты обо мне помнишь? Помнишь? Ты ведь моя единая и последняя любовь. Успокойся, я с тобой. Подумай обо мне, и я буду с тобой, потому что мы с тобой любили друг друга только одно мгновение, но навеки. Ты обо мне помнишь? Помнишь?.. Вот я чувствую твои слезы. Успокойся. Мне спать так сладко...” Вера, вся в слезах, говорила: “Нет, нет, он меня простил теперь. Все хорошо”.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/>
              <a:t>«Большая </a:t>
            </a:r>
            <a:r>
              <a:rPr lang="ru-RU" sz="5400" dirty="0"/>
              <a:t>любовь, которая повторяется раз в тысячу </a:t>
            </a:r>
            <a:r>
              <a:rPr lang="ru-RU" sz="5400" dirty="0" smtClean="0"/>
              <a:t>лет»</a:t>
            </a:r>
            <a:endParaRPr lang="ru-RU" sz="5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dirty="0" smtClean="0"/>
              <a:t>Выводы </a:t>
            </a:r>
            <a:endParaRPr lang="ru-RU" sz="7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600" dirty="0" smtClean="0"/>
              <a:t>Какой видит писатель истинную любовь?</a:t>
            </a:r>
            <a:endParaRPr lang="ru-RU" sz="6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/>
              <a:t>Истинная любовь </a:t>
            </a:r>
            <a:r>
              <a:rPr lang="ru-RU" sz="4000" dirty="0" smtClean="0"/>
              <a:t> – </a:t>
            </a:r>
            <a:r>
              <a:rPr lang="ru-RU" sz="4000" dirty="0"/>
              <a:t>основа всего земного. Она не должна быть изолированной, неразделенной. Любовь должна основываться на высоких искренних чувствах, стремиться к идеалу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Идеал любви по Куприну.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>
                <a:solidFill>
                  <a:srgbClr val="7030A0"/>
                </a:solidFill>
              </a:rPr>
              <a:t> «Каждая женщина мечтает о любви, «единой, всепрощающей, на все готовой, скромной и самоотверженной».  </a:t>
            </a:r>
            <a:endParaRPr lang="ru-RU" sz="4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«Гранатовый браслет» 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>
                <a:solidFill>
                  <a:srgbClr val="7030A0"/>
                </a:solidFill>
              </a:rPr>
              <a:t>Гранаты </a:t>
            </a:r>
            <a:r>
              <a:rPr lang="ru-RU" sz="5400" dirty="0">
                <a:solidFill>
                  <a:srgbClr val="7030A0"/>
                </a:solidFill>
              </a:rPr>
              <a:t>на браслете с их дрожащими внутри «кровавыми огнями» - символ любви и трагедии в судьбе героя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Любовь… одна дороже богатства, славы и мудрости… дороже самой жизни, потому что даже жизнью она не дорожит и не боится смерти.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57452" y="3857628"/>
            <a:ext cx="6486548" cy="1143008"/>
          </a:xfrm>
        </p:spPr>
        <p:txBody>
          <a:bodyPr>
            <a:normAutofit/>
          </a:bodyPr>
          <a:lstStyle/>
          <a:p>
            <a:r>
              <a:rPr lang="ru-RU" dirty="0" smtClean="0"/>
              <a:t> А.И. Куприн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К. Паустовский: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«Куприн плакал над своей рукописью «Гранатового браслета», плакал скупыми и облегчающими слезами, говорил, что ничего более целомудренного не писал».</a:t>
            </a:r>
            <a:endParaRPr lang="ru-RU" sz="4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Любовь - это….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130 сонет Вильяма Шекспира:       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 numCol="2"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Ее глаза на звезды не похожи,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Нельзя уста кораллами назвать,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Не белоснежна плеч открытых кожа,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И черной проволокой вьется прядь.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 дамасской розой, алой или белой,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Нельзя сравнить оттенок этих щек.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А тело пахнет так, как пахнет тело,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Не как фиалки нежный лепесток.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Ты не найдешь в ней совершенных линий,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Особенного света на челе.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Не знаю я, как шествуют богини,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Но милая ступает по земле.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И все ж она уступит тем едва ли,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Кого  в сравненьях пышных оболгали.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74755"/>
            <a:ext cx="8186766" cy="54832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7200" dirty="0" smtClean="0"/>
              <a:t>«Безумная любовь или сумасшествие?»</a:t>
            </a:r>
            <a:endParaRPr lang="ru-RU" sz="7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телеграфист подписывался  </a:t>
            </a:r>
            <a:r>
              <a:rPr lang="ru-RU" dirty="0"/>
              <a:t>Г. С. Ж. </a:t>
            </a:r>
          </a:p>
          <a:p>
            <a:pPr>
              <a:buNone/>
            </a:pPr>
            <a:r>
              <a:rPr lang="ru-RU" dirty="0" smtClean="0"/>
              <a:t>маленький чиновник</a:t>
            </a:r>
          </a:p>
          <a:p>
            <a:pPr algn="ctr">
              <a:buNone/>
            </a:pPr>
            <a:r>
              <a:rPr lang="ru-RU" dirty="0" smtClean="0"/>
              <a:t>Восемь лет </a:t>
            </a:r>
          </a:p>
          <a:p>
            <a:pPr>
              <a:buNone/>
            </a:pPr>
            <a:r>
              <a:rPr lang="ru-RU" dirty="0" smtClean="0"/>
              <a:t>большие эмоции, скромные желания и огромное искреннее чувство. </a:t>
            </a:r>
          </a:p>
          <a:p>
            <a:pPr>
              <a:buNone/>
            </a:pPr>
            <a:r>
              <a:rPr lang="ru-RU" dirty="0" smtClean="0"/>
              <a:t>              к Вере Николаевне</a:t>
            </a:r>
          </a:p>
          <a:p>
            <a:pPr>
              <a:buNone/>
            </a:pPr>
            <a:r>
              <a:rPr lang="ru-RU" dirty="0" smtClean="0"/>
              <a:t>         князья Шеины и </a:t>
            </a:r>
            <a:r>
              <a:rPr lang="ru-RU" dirty="0" err="1" smtClean="0"/>
              <a:t>Булат-Тугановские</a:t>
            </a:r>
            <a:endParaRPr lang="ru-RU" dirty="0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715008" y="314324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0800000" flipV="1">
            <a:off x="5214942" y="4000504"/>
            <a:ext cx="228601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Генерал Аносов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/>
              <a:t>— Может быть, это просто ненормальный </a:t>
            </a:r>
            <a:r>
              <a:rPr lang="ru-RU" dirty="0" smtClean="0"/>
              <a:t>малый…</a:t>
            </a:r>
            <a:endParaRPr lang="ru-RU" dirty="0"/>
          </a:p>
          <a:p>
            <a:pPr>
              <a:buNone/>
            </a:pPr>
            <a:r>
              <a:rPr lang="ru-RU" dirty="0" smtClean="0"/>
              <a:t>         «А – почем знать? Может быть, твой жизненный путь, Верочка, пересекла именно такая любовь, о которой грезят женщины и на которую больше неспособны мужчины».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«совершить подвиг, отдать жизнь, пойти на мучения – вовсе не труд, а одна радость».</a:t>
            </a:r>
          </a:p>
          <a:p>
            <a:r>
              <a:rPr lang="ru-RU" dirty="0" smtClean="0"/>
              <a:t>«любовь должна быть трагедией. Величайшей тайной в мире! Никакие жизненные удобства, расчеты и компромиссы не должны ее касаться».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... </a:t>
            </a:r>
            <a:r>
              <a:rPr lang="ru-RU" dirty="0" smtClean="0"/>
              <a:t>Муж Василий Львович </a:t>
            </a:r>
            <a:r>
              <a:rPr lang="ru-RU" dirty="0"/>
              <a:t>и </a:t>
            </a:r>
            <a:r>
              <a:rPr lang="ru-RU" dirty="0" smtClean="0"/>
              <a:t>брат </a:t>
            </a:r>
            <a:r>
              <a:rPr lang="ru-RU" dirty="0"/>
              <a:t>Н</a:t>
            </a:r>
            <a:r>
              <a:rPr lang="ru-RU" dirty="0" smtClean="0"/>
              <a:t>иколай Николаевич в квартире </a:t>
            </a:r>
            <a:r>
              <a:rPr lang="ru-RU" dirty="0"/>
              <a:t>на восьмом этаже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“очень бледный, с нежным девичьим лицом, с </a:t>
            </a:r>
            <a:r>
              <a:rPr lang="ru-RU" dirty="0" err="1"/>
              <a:t>голубыми</a:t>
            </a:r>
            <a:r>
              <a:rPr lang="ru-RU" dirty="0"/>
              <a:t> глазами и упрямым детским подбородком с ямочкой посредине; лет ему, должно быть, было около тридцати, тридцати </a:t>
            </a:r>
            <a:r>
              <a:rPr lang="ru-RU" dirty="0" smtClean="0"/>
              <a:t>пяти”</a:t>
            </a:r>
          </a:p>
          <a:p>
            <a:r>
              <a:rPr lang="ru-RU" dirty="0"/>
              <a:t>семь лет безнадежной и вежливой </a:t>
            </a:r>
            <a:r>
              <a:rPr lang="ru-RU" dirty="0" smtClean="0"/>
              <a:t>любви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ЖЕЛТКОВ - ВЕРА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/>
              <a:t>на свете нет ничего похожего на нее, нет ничего лучше, нет ни зверя, ни растения, ни звезды, ни человека </a:t>
            </a:r>
            <a:r>
              <a:rPr lang="ru-RU" dirty="0" smtClean="0"/>
              <a:t>прекраснее  </a:t>
            </a:r>
            <a:r>
              <a:rPr lang="ru-RU" dirty="0"/>
              <a:t>и нежнее</a:t>
            </a:r>
            <a:endParaRPr lang="ru-RU" dirty="0" smtClean="0"/>
          </a:p>
          <a:p>
            <a:r>
              <a:rPr lang="ru-RU" dirty="0" smtClean="0"/>
              <a:t>самоубийстве чиновника контрольной палаты Г. С. </a:t>
            </a:r>
            <a:r>
              <a:rPr lang="ru-RU" dirty="0" err="1" smtClean="0"/>
              <a:t>Желткова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     В </a:t>
            </a:r>
            <a:r>
              <a:rPr lang="ru-RU" dirty="0"/>
              <a:t>Вас как будто бы воплотилась вся красота земли</a:t>
            </a:r>
            <a:r>
              <a:rPr lang="ru-RU" dirty="0" smtClean="0"/>
              <a:t>...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       Дай </a:t>
            </a:r>
            <a:r>
              <a:rPr lang="ru-RU" dirty="0"/>
              <a:t>Бог Вам счастья, и пусть ничто временное и житейское не тревожит Вашу прекрасную душу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816</Words>
  <Application>Microsoft Office PowerPoint</Application>
  <PresentationFormat>Экран (4:3)</PresentationFormat>
  <Paragraphs>87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А.И.Куприн</vt:lpstr>
      <vt:lpstr>Любовь… одна дороже богатства, славы и мудрости… дороже самой жизни, потому что даже жизнью она не дорожит и не боится смерти.  </vt:lpstr>
      <vt:lpstr>130 сонет Вильяма Шекспира:         </vt:lpstr>
      <vt:lpstr>Презентация PowerPoint</vt:lpstr>
      <vt:lpstr>Презентация PowerPoint</vt:lpstr>
      <vt:lpstr>Генерал Аносов</vt:lpstr>
      <vt:lpstr>Презентация PowerPoint</vt:lpstr>
      <vt:lpstr>... Муж Василий Львович и брат Николай Николаевич в квартире на восьмом этаже</vt:lpstr>
      <vt:lpstr>ЖЕЛТКОВ - ВЕРА</vt:lpstr>
      <vt:lpstr>Презентация PowerPoint</vt:lpstr>
      <vt:lpstr>ВЕРА                   ЖЕЛТКОВ</vt:lpstr>
      <vt:lpstr>Вера </vt:lpstr>
      <vt:lpstr>ВЕРА </vt:lpstr>
      <vt:lpstr>Презентация PowerPoint</vt:lpstr>
      <vt:lpstr>Выводы </vt:lpstr>
      <vt:lpstr> </vt:lpstr>
      <vt:lpstr>Презентация PowerPoint</vt:lpstr>
      <vt:lpstr>Идеал любви по Куприну.</vt:lpstr>
      <vt:lpstr>«Гранатовый браслет» ?</vt:lpstr>
      <vt:lpstr>К. Паустовский:</vt:lpstr>
      <vt:lpstr>Рефлексия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Валентина</dc:creator>
  <cp:lastModifiedBy>Ирина</cp:lastModifiedBy>
  <cp:revision>10</cp:revision>
  <dcterms:created xsi:type="dcterms:W3CDTF">2011-09-22T17:37:11Z</dcterms:created>
  <dcterms:modified xsi:type="dcterms:W3CDTF">2018-12-14T13:59:29Z</dcterms:modified>
</cp:coreProperties>
</file>