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E2E4E-F52D-4741-9202-90EB27F8B3A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CA8CE-A52F-40A3-9908-EC2BCEA66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5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jcgrafika.com/designs/ppt/ppt_a_106_smal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ll-biography.ru/alpha/k/kuprin-aleksandr-ivanovich-kuprin-aleksandr-ivanovic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51520" y="1554959"/>
            <a:ext cx="3356992" cy="389026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Биография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hlinkClick r:id="rId2"/>
              </a:rPr>
              <a:t>Куприна Александра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Ивановича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1870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1938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052735"/>
            <a:ext cx="5040560" cy="4608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94" y="1554959"/>
            <a:ext cx="4154141" cy="36022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Странствия по России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после спуска на морское дн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1"/>
            <a:ext cx="2016224" cy="2815261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9188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В целях приработка исколесил пол-России, освоил десятки профессий:</a:t>
            </a:r>
          </a:p>
          <a:p>
            <a:r>
              <a:rPr lang="ru-RU" sz="2400" b="1" dirty="0" smtClean="0"/>
              <a:t>Изучал зубоврачебное дело</a:t>
            </a:r>
          </a:p>
          <a:p>
            <a:r>
              <a:rPr lang="ru-RU" sz="2400" b="1" dirty="0" smtClean="0"/>
              <a:t>Открыл свой цирк</a:t>
            </a:r>
          </a:p>
          <a:p>
            <a:r>
              <a:rPr lang="ru-RU" sz="2400" b="1" dirty="0" smtClean="0"/>
              <a:t>Был управляющим имением</a:t>
            </a:r>
          </a:p>
          <a:p>
            <a:r>
              <a:rPr lang="ru-RU" sz="2400" b="1" dirty="0" smtClean="0"/>
              <a:t>Актёром бродячей труппы</a:t>
            </a:r>
            <a:endParaRPr lang="ru-RU" sz="2400" b="1" dirty="0"/>
          </a:p>
        </p:txBody>
      </p:sp>
      <p:pic>
        <p:nvPicPr>
          <p:cNvPr id="6" name="Рисунок 5" descr="на воздушном ша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556792"/>
            <a:ext cx="2026730" cy="288032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Основная черта его натуры - страстность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1912-19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2012" y="1600200"/>
            <a:ext cx="3270976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Страстен в своих увлечениях, в житейских ситуациях, страстно писал. Но отсюда и недостаток его таланта: часто благодаря своей страстности не оттачивал фразу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Главное направление творчества Куприна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произведен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581400" cy="43132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/>
              <a:t>«Меня влечёт к героическим сюжетам. Нужно писать не о том, как люди обнищали духом и опошлели, а о торжестве человека, о силе власти его».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Кумиры Куприна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Пушк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83214"/>
            <a:ext cx="3581400" cy="415993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Пушкин, Толстой, Чехов</a:t>
            </a:r>
          </a:p>
          <a:p>
            <a:pPr>
              <a:buNone/>
            </a:pPr>
            <a:r>
              <a:rPr lang="ru-RU" sz="2000" b="1" dirty="0" smtClean="0"/>
              <a:t>В Пушкине ценил чувство истории. Любимая мысль из Пушкина:</a:t>
            </a:r>
          </a:p>
          <a:p>
            <a:pPr>
              <a:buNone/>
            </a:pPr>
            <a:r>
              <a:rPr lang="ru-RU" sz="2000" b="1" dirty="0" smtClean="0"/>
              <a:t>Когда народы, распри позабыв,</a:t>
            </a:r>
          </a:p>
          <a:p>
            <a:pPr>
              <a:buNone/>
            </a:pPr>
            <a:r>
              <a:rPr lang="ru-RU" sz="2000" b="1" dirty="0" smtClean="0"/>
              <a:t>В единую семью сольются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 Толстом: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Толст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9577" y="1600200"/>
            <a:ext cx="3175845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/>
              <a:t>Он говорил нам, недоверчивым и скупым, о том, что каждый человек  может быть добрым, сострадательным, интересным и красивым душой». «Смотрите, как лучезарно прекрасен и велик человек!»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Чехов и Куприн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Чехов и Купр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184576" cy="341650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5157192"/>
            <a:ext cx="7914456" cy="9689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Чехова Куприн ценил мысль, что будущая гармоничная культура облагородит человечество.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Раннее творчество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Торжествует самоотверженное чувство или утончённое влечение к Прекрасному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Лолли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«Олеся»</a:t>
            </a:r>
          </a:p>
          <a:p>
            <a:r>
              <a:rPr lang="ru-RU" dirty="0" smtClean="0"/>
              <a:t>«Сентиментальный роман»</a:t>
            </a:r>
          </a:p>
          <a:p>
            <a:r>
              <a:rPr lang="ru-RU" dirty="0" smtClean="0"/>
              <a:t>«Осенние цветы»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Более позднее творчество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Всё больше произведений, передающих угасание или гибель гуманных ценностей в мрачной, противоречивой атмосфере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«К славе»</a:t>
            </a:r>
          </a:p>
          <a:p>
            <a:r>
              <a:rPr lang="ru-RU" dirty="0" smtClean="0"/>
              <a:t>«Погибшая сила»</a:t>
            </a:r>
          </a:p>
          <a:p>
            <a:r>
              <a:rPr lang="ru-RU" dirty="0" smtClean="0"/>
              <a:t>«Светлая любовь»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Куприн и революция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в Гатчине 19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9906" y="1600200"/>
            <a:ext cx="2955188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После захвата власти большевиками писатель не принял политику военного коммунизма и сопряжённый с ней террор. В 1918 году ходил к Ленину с предложением издавать газету для деревни — «Земля». Работал в издательстве «Всемирная литература», основанном Горьким. Был арестован, три дня просидел в тюрьме, был выпущен и внесён в список заложников.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Эмиграция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дом в Гатч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437112"/>
            <a:ext cx="3636404" cy="2007927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260648"/>
            <a:ext cx="5112568" cy="586551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Жил в Гатчине. Осенью 1919 года, с приходом белых, поступил в чине поручика в Северо-Западную армию, получил назначение редактором армейской газеты «</a:t>
            </a:r>
            <a:r>
              <a:rPr lang="ru-RU" sz="2000" dirty="0" err="1" smtClean="0"/>
              <a:t>Приневский</a:t>
            </a:r>
            <a:r>
              <a:rPr lang="ru-RU" sz="2000" dirty="0" smtClean="0"/>
              <a:t> край», которую возглавлял генерал Краснов.</a:t>
            </a:r>
          </a:p>
          <a:p>
            <a:pPr>
              <a:buNone/>
            </a:pPr>
            <a:r>
              <a:rPr lang="ru-RU" sz="2000" dirty="0" smtClean="0"/>
              <a:t>После поражения Северо-Западной армии эмигрировал за границу.</a:t>
            </a:r>
          </a:p>
          <a:p>
            <a:pPr>
              <a:buNone/>
            </a:pPr>
            <a:r>
              <a:rPr lang="ru-RU" sz="2000" dirty="0" smtClean="0"/>
              <a:t>Семнадцать лет, которые писатель провёл в Париже, вопреки мнению советского литературоведения, были плодотворным периодом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Рисунок 5" descr="в Париже 1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038844" cy="413114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Родился 28 августа 1870 года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Наровча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799"/>
            <a:ext cx="2664296" cy="355239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 городе Наровчате Пензенской губернии</a:t>
            </a:r>
            <a:endParaRPr lang="ru-RU" b="1" dirty="0"/>
          </a:p>
        </p:txBody>
      </p:sp>
      <p:pic>
        <p:nvPicPr>
          <p:cNvPr id="8" name="Рисунок 7" descr="Наровчат дом где родился Купр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438650" cy="324802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Возвращение на родину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Возвращение_Куприна_в_СССР_1937_Прав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65406"/>
            <a:ext cx="4093349" cy="2952328"/>
          </a:xfrm>
        </p:spPr>
      </p:pic>
      <p:pic>
        <p:nvPicPr>
          <p:cNvPr id="6" name="Содержимое 5" descr="приезд Куприна на родину 19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1100" y="1844824"/>
            <a:ext cx="3581400" cy="2793492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Смерть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180656" cy="4525963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Умер в ночь на 25 августа 1938 года от рака пищевода. Похоронен в Ленинграде на Литераторских мостках </a:t>
            </a:r>
            <a:r>
              <a:rPr lang="ru-RU" dirty="0" err="1" smtClean="0"/>
              <a:t>Волковского</a:t>
            </a:r>
            <a:r>
              <a:rPr lang="ru-RU" dirty="0" smtClean="0"/>
              <a:t> кладбища рядом с могилой И. С. Тургенева.</a:t>
            </a:r>
            <a:endParaRPr lang="ru-RU" dirty="0"/>
          </a:p>
        </p:txBody>
      </p:sp>
      <p:pic>
        <p:nvPicPr>
          <p:cNvPr id="5" name="Содержимое 4" descr="%D0%9D%D0%B0%D0%B4%D0%B3%D1%80%D0%BE%D0%B1%D0%B8%D0%B5_%D0%90._%D0%98._%D0%9A%D1%83%D0%BF%D1%80%D0%B8%D0%BD%D0%B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4064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Мать – Любовь Алексеевна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мать Купр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526" y="1600200"/>
            <a:ext cx="3427948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Из рода татарских князей </a:t>
            </a:r>
            <a:r>
              <a:rPr lang="ru-RU" sz="2400" b="1" dirty="0" err="1" smtClean="0"/>
              <a:t>Кулунчановых</a:t>
            </a:r>
            <a:r>
              <a:rPr lang="ru-RU" sz="2400" b="1" dirty="0" smtClean="0"/>
              <a:t>. У неё не остаётся средств к существованию, и она переезжает с детьми в Москву, дочерей помещает в закрытые заведения, а сама вместе с </a:t>
            </a:r>
            <a:r>
              <a:rPr lang="ru-RU" sz="2400" b="1" dirty="0" err="1" smtClean="0"/>
              <a:t>сыно</a:t>
            </a:r>
            <a:r>
              <a:rPr lang="ru-RU" sz="2400" b="1" dirty="0" smtClean="0"/>
              <a:t> поселяется во Вдовьем доме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Разумовский пансион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В шесть лет Сашу отдают в Разумовский пансион (сиротское училище), начинается подготовка к поступлению в военную гимназию</a:t>
            </a:r>
            <a:endParaRPr lang="ru-RU" sz="2400" b="1" dirty="0"/>
          </a:p>
        </p:txBody>
      </p:sp>
      <p:pic>
        <p:nvPicPr>
          <p:cNvPr id="5" name="Содержимое 4" descr="Куприн каде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86399" y="1600200"/>
            <a:ext cx="2742201" cy="452596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1889-1890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Поступает в Московский кадетский корпус. О своей учёбе в кадетском корпусе Куприн вспоминал в повести «Кадеты»: </a:t>
            </a:r>
            <a:r>
              <a:rPr lang="ru-RU" sz="2400" b="1" i="1" dirty="0" smtClean="0"/>
              <a:t>«воспоминание о розгах в кадетском корпусе осталось у меня на всю жизнь»</a:t>
            </a:r>
            <a:endParaRPr lang="ru-RU" sz="2400" b="1" dirty="0"/>
          </a:p>
        </p:txBody>
      </p:sp>
      <p:pic>
        <p:nvPicPr>
          <p:cNvPr id="7" name="Содержимое 6" descr="Кадетский корпус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176464" cy="3069701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Александровское училище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Александровское военное училищ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248472" cy="281815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456384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Из Александровского училища выходит через 2 года в чине поручика.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Служба в армии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молодой офиц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1"/>
            <a:ext cx="2520280" cy="3954538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Служит в 46-ом пехотном Днепровском полку, квартировавшем в заштатных городках Подольской губернии.</a:t>
            </a:r>
          </a:p>
          <a:p>
            <a:pPr>
              <a:buNone/>
            </a:pPr>
            <a:r>
              <a:rPr lang="ru-RU" sz="2400" b="1" dirty="0" smtClean="0"/>
              <a:t>В это время созревает твёрдое убеждение заниматься литературой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Начало литературного творчества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Русское богатств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320480" cy="296878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888432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В 1893—1894 годах в петербургском журнале «Русское богатство» вышли его повесть «Впотьмах», рассказы «Лунной ночью» и «Дознание». На армейскую тему у Куприна несколько рассказов: «Ночлег» (1897), «Ночная смена» (1899), «Поход».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Отставка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уприн офиц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3987" y="1958181"/>
            <a:ext cx="2867025" cy="381000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1894 году выходит в отставку, имея, по свидетельству своего биографа Ф. Батюшкова, 4 рубля в кармане.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Custom 18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004040"/>
      </a:hlink>
      <a:folHlink>
        <a:srgbClr val="00404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112</TotalTime>
  <Words>574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Garamond</vt:lpstr>
      <vt:lpstr>Тема5</vt:lpstr>
      <vt:lpstr>Биография Куприна Александра Ивановича  (1870 — 1938)</vt:lpstr>
      <vt:lpstr>Родился 28 августа 1870 года</vt:lpstr>
      <vt:lpstr>Мать – Любовь Алексеевна</vt:lpstr>
      <vt:lpstr>Разумовский пансион</vt:lpstr>
      <vt:lpstr>1889-1890</vt:lpstr>
      <vt:lpstr>Александровское училище</vt:lpstr>
      <vt:lpstr>Служба в армии</vt:lpstr>
      <vt:lpstr>Начало литературного творчества</vt:lpstr>
      <vt:lpstr>Отставка</vt:lpstr>
      <vt:lpstr>Странствия по России</vt:lpstr>
      <vt:lpstr>Основная черта его натуры - страстность</vt:lpstr>
      <vt:lpstr>Главное направление творчества Куприна</vt:lpstr>
      <vt:lpstr>Кумиры Куприна</vt:lpstr>
      <vt:lpstr>О Толстом:</vt:lpstr>
      <vt:lpstr>Чехов и Куприн</vt:lpstr>
      <vt:lpstr>Раннее творчество</vt:lpstr>
      <vt:lpstr>Более позднее творчество</vt:lpstr>
      <vt:lpstr>Куприн и революция</vt:lpstr>
      <vt:lpstr>Эмиграция</vt:lpstr>
      <vt:lpstr>Возвращение на родину</vt:lpstr>
      <vt:lpstr>Смерть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Иванович Куприн</dc:title>
  <dc:creator>Инесса</dc:creator>
  <cp:lastModifiedBy>402</cp:lastModifiedBy>
  <cp:revision>16</cp:revision>
  <dcterms:created xsi:type="dcterms:W3CDTF">2013-06-06T09:42:28Z</dcterms:created>
  <dcterms:modified xsi:type="dcterms:W3CDTF">2018-12-17T03:37:24Z</dcterms:modified>
</cp:coreProperties>
</file>