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59" r:id="rId9"/>
    <p:sldId id="263" r:id="rId10"/>
    <p:sldId id="264" r:id="rId11"/>
    <p:sldId id="265" r:id="rId12"/>
    <p:sldId id="268" r:id="rId13"/>
    <p:sldId id="267" r:id="rId14"/>
    <p:sldId id="272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A3C90B-C835-4771-AD97-27AE8EA160B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7F9A6379-71FB-4B76-97A6-2BEFD2E6FB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Принципы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русской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пунктуации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C0A34DE3-3E26-4E50-B6A7-5B4B63E30B80}" type="parTrans" cxnId="{4C6E9947-F4D1-43E0-993D-7D83EDC42143}">
      <dgm:prSet/>
      <dgm:spPr/>
    </dgm:pt>
    <dgm:pt modelId="{7646E7BD-75ED-4F92-AD5F-3B96609B9E31}" type="sibTrans" cxnId="{4C6E9947-F4D1-43E0-993D-7D83EDC42143}">
      <dgm:prSet/>
      <dgm:spPr/>
    </dgm:pt>
    <dgm:pt modelId="{4E82755A-56A1-449A-A2B3-BFF13A459E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Структурный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принцип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4409B8E-3E70-4F6D-9B17-2CDA250AECCE}" type="parTrans" cxnId="{9E31B434-EB2C-44B3-A824-BA5EE731112E}">
      <dgm:prSet/>
      <dgm:spPr/>
    </dgm:pt>
    <dgm:pt modelId="{82F2A6A0-C3F3-400E-981A-A36C508497DB}" type="sibTrans" cxnId="{9E31B434-EB2C-44B3-A824-BA5EE731112E}">
      <dgm:prSet/>
      <dgm:spPr/>
    </dgm:pt>
    <dgm:pt modelId="{018FE4C8-745F-49A8-8789-70ABA6713AF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Смысловой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принцип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5A479FDA-D82A-4C8A-B562-92656C1564B9}" type="parTrans" cxnId="{AE036239-A8A4-4AE3-B880-8B676F172E8B}">
      <dgm:prSet/>
      <dgm:spPr/>
    </dgm:pt>
    <dgm:pt modelId="{6F8ACC2E-F5E6-4E58-B7AB-3714919768C8}" type="sibTrans" cxnId="{AE036239-A8A4-4AE3-B880-8B676F172E8B}">
      <dgm:prSet/>
      <dgm:spPr/>
    </dgm:pt>
    <dgm:pt modelId="{CE6D027A-348D-45BD-9AD0-987009F770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Интонационный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принцип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98F448F5-A1B0-422F-AF94-05CB443675A4}" type="parTrans" cxnId="{2A8F9BE2-FCCB-4476-984D-0F2E6CF658F2}">
      <dgm:prSet/>
      <dgm:spPr/>
    </dgm:pt>
    <dgm:pt modelId="{19CCEAE8-8581-4D0C-B286-1B109B18B3DF}" type="sibTrans" cxnId="{2A8F9BE2-FCCB-4476-984D-0F2E6CF658F2}">
      <dgm:prSet/>
      <dgm:spPr/>
    </dgm:pt>
    <dgm:pt modelId="{86B2B5F7-E6A7-4C1E-930D-93685D33D727}" type="pres">
      <dgm:prSet presAssocID="{00A3C90B-C835-4771-AD97-27AE8EA160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E7CE5A-84AB-4073-B93B-2AF1CA982A0C}" type="pres">
      <dgm:prSet presAssocID="{7F9A6379-71FB-4B76-97A6-2BEFD2E6FBAC}" presName="hierRoot1" presStyleCnt="0">
        <dgm:presLayoutVars>
          <dgm:hierBranch/>
        </dgm:presLayoutVars>
      </dgm:prSet>
      <dgm:spPr/>
    </dgm:pt>
    <dgm:pt modelId="{F759129F-5FEA-438D-89C7-09D15701F293}" type="pres">
      <dgm:prSet presAssocID="{7F9A6379-71FB-4B76-97A6-2BEFD2E6FBAC}" presName="rootComposite1" presStyleCnt="0"/>
      <dgm:spPr/>
    </dgm:pt>
    <dgm:pt modelId="{C73B981B-763A-45B5-8E61-70B75ED159EF}" type="pres">
      <dgm:prSet presAssocID="{7F9A6379-71FB-4B76-97A6-2BEFD2E6FBAC}" presName="rootText1" presStyleLbl="node0" presStyleIdx="0" presStyleCnt="1">
        <dgm:presLayoutVars>
          <dgm:chPref val="3"/>
        </dgm:presLayoutVars>
      </dgm:prSet>
      <dgm:spPr/>
    </dgm:pt>
    <dgm:pt modelId="{A16D4BF1-36B6-472C-BEEB-ED9D6BF96A4E}" type="pres">
      <dgm:prSet presAssocID="{7F9A6379-71FB-4B76-97A6-2BEFD2E6FBAC}" presName="rootConnector1" presStyleLbl="node1" presStyleIdx="0" presStyleCnt="0"/>
      <dgm:spPr/>
    </dgm:pt>
    <dgm:pt modelId="{5F24D7E7-BF5E-42C8-8153-A2AEED20BFF1}" type="pres">
      <dgm:prSet presAssocID="{7F9A6379-71FB-4B76-97A6-2BEFD2E6FBAC}" presName="hierChild2" presStyleCnt="0"/>
      <dgm:spPr/>
    </dgm:pt>
    <dgm:pt modelId="{6210C446-1DDB-430C-B09D-51B5A99806F5}" type="pres">
      <dgm:prSet presAssocID="{94409B8E-3E70-4F6D-9B17-2CDA250AECCE}" presName="Name35" presStyleLbl="parChTrans1D2" presStyleIdx="0" presStyleCnt="3"/>
      <dgm:spPr/>
    </dgm:pt>
    <dgm:pt modelId="{B716B4F3-4DF4-4642-8C3A-7AA7B481BFC9}" type="pres">
      <dgm:prSet presAssocID="{4E82755A-56A1-449A-A2B3-BFF13A459EB8}" presName="hierRoot2" presStyleCnt="0">
        <dgm:presLayoutVars>
          <dgm:hierBranch/>
        </dgm:presLayoutVars>
      </dgm:prSet>
      <dgm:spPr/>
    </dgm:pt>
    <dgm:pt modelId="{D15D671E-6464-4ED0-9252-47E3398F942B}" type="pres">
      <dgm:prSet presAssocID="{4E82755A-56A1-449A-A2B3-BFF13A459EB8}" presName="rootComposite" presStyleCnt="0"/>
      <dgm:spPr/>
    </dgm:pt>
    <dgm:pt modelId="{B3ED8968-0AAD-4D17-A2C6-EC48B0F54811}" type="pres">
      <dgm:prSet presAssocID="{4E82755A-56A1-449A-A2B3-BFF13A459EB8}" presName="rootText" presStyleLbl="node2" presStyleIdx="0" presStyleCnt="3">
        <dgm:presLayoutVars>
          <dgm:chPref val="3"/>
        </dgm:presLayoutVars>
      </dgm:prSet>
      <dgm:spPr/>
    </dgm:pt>
    <dgm:pt modelId="{4C8FB292-4842-4D01-AF5C-110E5FF38CD9}" type="pres">
      <dgm:prSet presAssocID="{4E82755A-56A1-449A-A2B3-BFF13A459EB8}" presName="rootConnector" presStyleLbl="node2" presStyleIdx="0" presStyleCnt="3"/>
      <dgm:spPr/>
    </dgm:pt>
    <dgm:pt modelId="{EDCC7803-2E8B-4E01-8A85-C40F0B62B74E}" type="pres">
      <dgm:prSet presAssocID="{4E82755A-56A1-449A-A2B3-BFF13A459EB8}" presName="hierChild4" presStyleCnt="0"/>
      <dgm:spPr/>
    </dgm:pt>
    <dgm:pt modelId="{68E7671B-394E-4251-A691-0A9483F3D4EB}" type="pres">
      <dgm:prSet presAssocID="{4E82755A-56A1-449A-A2B3-BFF13A459EB8}" presName="hierChild5" presStyleCnt="0"/>
      <dgm:spPr/>
    </dgm:pt>
    <dgm:pt modelId="{08DD9F02-B50E-4383-B36A-DD1E87C342A6}" type="pres">
      <dgm:prSet presAssocID="{5A479FDA-D82A-4C8A-B562-92656C1564B9}" presName="Name35" presStyleLbl="parChTrans1D2" presStyleIdx="1" presStyleCnt="3"/>
      <dgm:spPr/>
    </dgm:pt>
    <dgm:pt modelId="{748D1327-B2C0-40F0-97BE-4FDF81CE8BDC}" type="pres">
      <dgm:prSet presAssocID="{018FE4C8-745F-49A8-8789-70ABA6713AF4}" presName="hierRoot2" presStyleCnt="0">
        <dgm:presLayoutVars>
          <dgm:hierBranch/>
        </dgm:presLayoutVars>
      </dgm:prSet>
      <dgm:spPr/>
    </dgm:pt>
    <dgm:pt modelId="{2E35350C-C3B3-4743-9844-D3C870B32F96}" type="pres">
      <dgm:prSet presAssocID="{018FE4C8-745F-49A8-8789-70ABA6713AF4}" presName="rootComposite" presStyleCnt="0"/>
      <dgm:spPr/>
    </dgm:pt>
    <dgm:pt modelId="{336044D0-306F-47BA-946A-504565B3C247}" type="pres">
      <dgm:prSet presAssocID="{018FE4C8-745F-49A8-8789-70ABA6713AF4}" presName="rootText" presStyleLbl="node2" presStyleIdx="1" presStyleCnt="3">
        <dgm:presLayoutVars>
          <dgm:chPref val="3"/>
        </dgm:presLayoutVars>
      </dgm:prSet>
      <dgm:spPr/>
    </dgm:pt>
    <dgm:pt modelId="{C9158B82-122D-4967-AA5C-19D5853DD1A1}" type="pres">
      <dgm:prSet presAssocID="{018FE4C8-745F-49A8-8789-70ABA6713AF4}" presName="rootConnector" presStyleLbl="node2" presStyleIdx="1" presStyleCnt="3"/>
      <dgm:spPr/>
    </dgm:pt>
    <dgm:pt modelId="{9F091751-84E7-4EE6-8217-A3235275855C}" type="pres">
      <dgm:prSet presAssocID="{018FE4C8-745F-49A8-8789-70ABA6713AF4}" presName="hierChild4" presStyleCnt="0"/>
      <dgm:spPr/>
    </dgm:pt>
    <dgm:pt modelId="{4B3798A1-9D99-48DC-BEB9-D07294B3704C}" type="pres">
      <dgm:prSet presAssocID="{018FE4C8-745F-49A8-8789-70ABA6713AF4}" presName="hierChild5" presStyleCnt="0"/>
      <dgm:spPr/>
    </dgm:pt>
    <dgm:pt modelId="{DC5F70E5-7968-49BF-B6CA-CB8DC99AD360}" type="pres">
      <dgm:prSet presAssocID="{98F448F5-A1B0-422F-AF94-05CB443675A4}" presName="Name35" presStyleLbl="parChTrans1D2" presStyleIdx="2" presStyleCnt="3"/>
      <dgm:spPr/>
    </dgm:pt>
    <dgm:pt modelId="{96EB7A06-D101-4CE4-808E-FC4D3EFCAF20}" type="pres">
      <dgm:prSet presAssocID="{CE6D027A-348D-45BD-9AD0-987009F770BB}" presName="hierRoot2" presStyleCnt="0">
        <dgm:presLayoutVars>
          <dgm:hierBranch/>
        </dgm:presLayoutVars>
      </dgm:prSet>
      <dgm:spPr/>
    </dgm:pt>
    <dgm:pt modelId="{830CFDC6-AD81-4FFA-8107-F0AADBBF0AB5}" type="pres">
      <dgm:prSet presAssocID="{CE6D027A-348D-45BD-9AD0-987009F770BB}" presName="rootComposite" presStyleCnt="0"/>
      <dgm:spPr/>
    </dgm:pt>
    <dgm:pt modelId="{82345AC1-9F5D-4C6F-BBA4-1C6C045E224F}" type="pres">
      <dgm:prSet presAssocID="{CE6D027A-348D-45BD-9AD0-987009F770BB}" presName="rootText" presStyleLbl="node2" presStyleIdx="2" presStyleCnt="3">
        <dgm:presLayoutVars>
          <dgm:chPref val="3"/>
        </dgm:presLayoutVars>
      </dgm:prSet>
      <dgm:spPr/>
    </dgm:pt>
    <dgm:pt modelId="{364EE991-DC92-4318-9FFE-FD58C641915C}" type="pres">
      <dgm:prSet presAssocID="{CE6D027A-348D-45BD-9AD0-987009F770BB}" presName="rootConnector" presStyleLbl="node2" presStyleIdx="2" presStyleCnt="3"/>
      <dgm:spPr/>
    </dgm:pt>
    <dgm:pt modelId="{27F3AA9E-45CD-4EED-A2B9-FD8EB0E09564}" type="pres">
      <dgm:prSet presAssocID="{CE6D027A-348D-45BD-9AD0-987009F770BB}" presName="hierChild4" presStyleCnt="0"/>
      <dgm:spPr/>
    </dgm:pt>
    <dgm:pt modelId="{99EE4E09-4417-4B08-82F5-8F341583CB3F}" type="pres">
      <dgm:prSet presAssocID="{CE6D027A-348D-45BD-9AD0-987009F770BB}" presName="hierChild5" presStyleCnt="0"/>
      <dgm:spPr/>
    </dgm:pt>
    <dgm:pt modelId="{2D504514-647C-4C6B-96A6-37671A48A778}" type="pres">
      <dgm:prSet presAssocID="{7F9A6379-71FB-4B76-97A6-2BEFD2E6FBAC}" presName="hierChild3" presStyleCnt="0"/>
      <dgm:spPr/>
    </dgm:pt>
  </dgm:ptLst>
  <dgm:cxnLst>
    <dgm:cxn modelId="{D318318B-3D81-4AF8-85B8-2010016A3090}" type="presOf" srcId="{7F9A6379-71FB-4B76-97A6-2BEFD2E6FBAC}" destId="{C73B981B-763A-45B5-8E61-70B75ED159EF}" srcOrd="0" destOrd="0" presId="urn:microsoft.com/office/officeart/2005/8/layout/orgChart1"/>
    <dgm:cxn modelId="{B3B4CD93-DEEB-419A-AF9F-D33040A49E21}" type="presOf" srcId="{CE6D027A-348D-45BD-9AD0-987009F770BB}" destId="{364EE991-DC92-4318-9FFE-FD58C641915C}" srcOrd="1" destOrd="0" presId="urn:microsoft.com/office/officeart/2005/8/layout/orgChart1"/>
    <dgm:cxn modelId="{F59241A9-1A75-45A5-B9C7-CC03627AAC18}" type="presOf" srcId="{00A3C90B-C835-4771-AD97-27AE8EA160B4}" destId="{86B2B5F7-E6A7-4C1E-930D-93685D33D727}" srcOrd="0" destOrd="0" presId="urn:microsoft.com/office/officeart/2005/8/layout/orgChart1"/>
    <dgm:cxn modelId="{A2FCC8E0-9A10-4AF4-A5D5-339682BF69F4}" type="presOf" srcId="{5A479FDA-D82A-4C8A-B562-92656C1564B9}" destId="{08DD9F02-B50E-4383-B36A-DD1E87C342A6}" srcOrd="0" destOrd="0" presId="urn:microsoft.com/office/officeart/2005/8/layout/orgChart1"/>
    <dgm:cxn modelId="{F7C54259-1BB3-4720-8D44-D90651F980C2}" type="presOf" srcId="{018FE4C8-745F-49A8-8789-70ABA6713AF4}" destId="{C9158B82-122D-4967-AA5C-19D5853DD1A1}" srcOrd="1" destOrd="0" presId="urn:microsoft.com/office/officeart/2005/8/layout/orgChart1"/>
    <dgm:cxn modelId="{4C6E9947-F4D1-43E0-993D-7D83EDC42143}" srcId="{00A3C90B-C835-4771-AD97-27AE8EA160B4}" destId="{7F9A6379-71FB-4B76-97A6-2BEFD2E6FBAC}" srcOrd="0" destOrd="0" parTransId="{C0A34DE3-3E26-4E50-B6A7-5B4B63E30B80}" sibTransId="{7646E7BD-75ED-4F92-AD5F-3B96609B9E31}"/>
    <dgm:cxn modelId="{2A8F9BE2-FCCB-4476-984D-0F2E6CF658F2}" srcId="{7F9A6379-71FB-4B76-97A6-2BEFD2E6FBAC}" destId="{CE6D027A-348D-45BD-9AD0-987009F770BB}" srcOrd="2" destOrd="0" parTransId="{98F448F5-A1B0-422F-AF94-05CB443675A4}" sibTransId="{19CCEAE8-8581-4D0C-B286-1B109B18B3DF}"/>
    <dgm:cxn modelId="{AE036239-A8A4-4AE3-B880-8B676F172E8B}" srcId="{7F9A6379-71FB-4B76-97A6-2BEFD2E6FBAC}" destId="{018FE4C8-745F-49A8-8789-70ABA6713AF4}" srcOrd="1" destOrd="0" parTransId="{5A479FDA-D82A-4C8A-B562-92656C1564B9}" sibTransId="{6F8ACC2E-F5E6-4E58-B7AB-3714919768C8}"/>
    <dgm:cxn modelId="{D3B5D711-5BFF-48BF-B588-740A11339293}" type="presOf" srcId="{7F9A6379-71FB-4B76-97A6-2BEFD2E6FBAC}" destId="{A16D4BF1-36B6-472C-BEEB-ED9D6BF96A4E}" srcOrd="1" destOrd="0" presId="urn:microsoft.com/office/officeart/2005/8/layout/orgChart1"/>
    <dgm:cxn modelId="{3F25E41D-C476-400B-98D1-7D717EF2AF01}" type="presOf" srcId="{018FE4C8-745F-49A8-8789-70ABA6713AF4}" destId="{336044D0-306F-47BA-946A-504565B3C247}" srcOrd="0" destOrd="0" presId="urn:microsoft.com/office/officeart/2005/8/layout/orgChart1"/>
    <dgm:cxn modelId="{7F844878-1BE3-416E-9622-B21002EE8C99}" type="presOf" srcId="{CE6D027A-348D-45BD-9AD0-987009F770BB}" destId="{82345AC1-9F5D-4C6F-BBA4-1C6C045E224F}" srcOrd="0" destOrd="0" presId="urn:microsoft.com/office/officeart/2005/8/layout/orgChart1"/>
    <dgm:cxn modelId="{717B6127-2C39-4D42-B20D-71957BEBB25C}" type="presOf" srcId="{4E82755A-56A1-449A-A2B3-BFF13A459EB8}" destId="{4C8FB292-4842-4D01-AF5C-110E5FF38CD9}" srcOrd="1" destOrd="0" presId="urn:microsoft.com/office/officeart/2005/8/layout/orgChart1"/>
    <dgm:cxn modelId="{87499368-09D5-49D5-A58C-1295B6D4F923}" type="presOf" srcId="{4E82755A-56A1-449A-A2B3-BFF13A459EB8}" destId="{B3ED8968-0AAD-4D17-A2C6-EC48B0F54811}" srcOrd="0" destOrd="0" presId="urn:microsoft.com/office/officeart/2005/8/layout/orgChart1"/>
    <dgm:cxn modelId="{9E31B434-EB2C-44B3-A824-BA5EE731112E}" srcId="{7F9A6379-71FB-4B76-97A6-2BEFD2E6FBAC}" destId="{4E82755A-56A1-449A-A2B3-BFF13A459EB8}" srcOrd="0" destOrd="0" parTransId="{94409B8E-3E70-4F6D-9B17-2CDA250AECCE}" sibTransId="{82F2A6A0-C3F3-400E-981A-A36C508497DB}"/>
    <dgm:cxn modelId="{7BCD2E87-AB42-475F-B13A-F5EA15606A08}" type="presOf" srcId="{98F448F5-A1B0-422F-AF94-05CB443675A4}" destId="{DC5F70E5-7968-49BF-B6CA-CB8DC99AD360}" srcOrd="0" destOrd="0" presId="urn:microsoft.com/office/officeart/2005/8/layout/orgChart1"/>
    <dgm:cxn modelId="{9D16314C-69ED-4577-9AC6-3951C741C080}" type="presOf" srcId="{94409B8E-3E70-4F6D-9B17-2CDA250AECCE}" destId="{6210C446-1DDB-430C-B09D-51B5A99806F5}" srcOrd="0" destOrd="0" presId="urn:microsoft.com/office/officeart/2005/8/layout/orgChart1"/>
    <dgm:cxn modelId="{74308DCF-7452-4695-8941-E5768E0A715E}" type="presParOf" srcId="{86B2B5F7-E6A7-4C1E-930D-93685D33D727}" destId="{6CE7CE5A-84AB-4073-B93B-2AF1CA982A0C}" srcOrd="0" destOrd="0" presId="urn:microsoft.com/office/officeart/2005/8/layout/orgChart1"/>
    <dgm:cxn modelId="{125BCADC-3D9E-47DB-9A57-6CC7DBBFEF19}" type="presParOf" srcId="{6CE7CE5A-84AB-4073-B93B-2AF1CA982A0C}" destId="{F759129F-5FEA-438D-89C7-09D15701F293}" srcOrd="0" destOrd="0" presId="urn:microsoft.com/office/officeart/2005/8/layout/orgChart1"/>
    <dgm:cxn modelId="{61DD5F4F-0118-4355-B758-7D0BC4EDFB7D}" type="presParOf" srcId="{F759129F-5FEA-438D-89C7-09D15701F293}" destId="{C73B981B-763A-45B5-8E61-70B75ED159EF}" srcOrd="0" destOrd="0" presId="urn:microsoft.com/office/officeart/2005/8/layout/orgChart1"/>
    <dgm:cxn modelId="{C06FCA97-5C24-4FAD-83DD-8C63934147E3}" type="presParOf" srcId="{F759129F-5FEA-438D-89C7-09D15701F293}" destId="{A16D4BF1-36B6-472C-BEEB-ED9D6BF96A4E}" srcOrd="1" destOrd="0" presId="urn:microsoft.com/office/officeart/2005/8/layout/orgChart1"/>
    <dgm:cxn modelId="{F2A99E06-B60B-4275-B4CF-C13D0ACAC14C}" type="presParOf" srcId="{6CE7CE5A-84AB-4073-B93B-2AF1CA982A0C}" destId="{5F24D7E7-BF5E-42C8-8153-A2AEED20BFF1}" srcOrd="1" destOrd="0" presId="urn:microsoft.com/office/officeart/2005/8/layout/orgChart1"/>
    <dgm:cxn modelId="{82D1C315-7DC0-4402-8BC7-F488520D653A}" type="presParOf" srcId="{5F24D7E7-BF5E-42C8-8153-A2AEED20BFF1}" destId="{6210C446-1DDB-430C-B09D-51B5A99806F5}" srcOrd="0" destOrd="0" presId="urn:microsoft.com/office/officeart/2005/8/layout/orgChart1"/>
    <dgm:cxn modelId="{CC76E0DE-AD6E-4982-A881-40B905994513}" type="presParOf" srcId="{5F24D7E7-BF5E-42C8-8153-A2AEED20BFF1}" destId="{B716B4F3-4DF4-4642-8C3A-7AA7B481BFC9}" srcOrd="1" destOrd="0" presId="urn:microsoft.com/office/officeart/2005/8/layout/orgChart1"/>
    <dgm:cxn modelId="{6341C382-EE2C-40DB-BD07-FC05A7CD4F87}" type="presParOf" srcId="{B716B4F3-4DF4-4642-8C3A-7AA7B481BFC9}" destId="{D15D671E-6464-4ED0-9252-47E3398F942B}" srcOrd="0" destOrd="0" presId="urn:microsoft.com/office/officeart/2005/8/layout/orgChart1"/>
    <dgm:cxn modelId="{CC54D0C7-CCC6-48F2-BF3C-D83C622E5BCD}" type="presParOf" srcId="{D15D671E-6464-4ED0-9252-47E3398F942B}" destId="{B3ED8968-0AAD-4D17-A2C6-EC48B0F54811}" srcOrd="0" destOrd="0" presId="urn:microsoft.com/office/officeart/2005/8/layout/orgChart1"/>
    <dgm:cxn modelId="{96DB4A08-AAC3-4D2F-A692-ECDDB798E71C}" type="presParOf" srcId="{D15D671E-6464-4ED0-9252-47E3398F942B}" destId="{4C8FB292-4842-4D01-AF5C-110E5FF38CD9}" srcOrd="1" destOrd="0" presId="urn:microsoft.com/office/officeart/2005/8/layout/orgChart1"/>
    <dgm:cxn modelId="{3D66139D-11F5-4971-89B9-E7ED6C17C481}" type="presParOf" srcId="{B716B4F3-4DF4-4642-8C3A-7AA7B481BFC9}" destId="{EDCC7803-2E8B-4E01-8A85-C40F0B62B74E}" srcOrd="1" destOrd="0" presId="urn:microsoft.com/office/officeart/2005/8/layout/orgChart1"/>
    <dgm:cxn modelId="{C996A98A-CB59-4361-95E2-7B5E172A2DE7}" type="presParOf" srcId="{B716B4F3-4DF4-4642-8C3A-7AA7B481BFC9}" destId="{68E7671B-394E-4251-A691-0A9483F3D4EB}" srcOrd="2" destOrd="0" presId="urn:microsoft.com/office/officeart/2005/8/layout/orgChart1"/>
    <dgm:cxn modelId="{5D26DFB8-FD43-4A1D-B342-1D9BBC131E4C}" type="presParOf" srcId="{5F24D7E7-BF5E-42C8-8153-A2AEED20BFF1}" destId="{08DD9F02-B50E-4383-B36A-DD1E87C342A6}" srcOrd="2" destOrd="0" presId="urn:microsoft.com/office/officeart/2005/8/layout/orgChart1"/>
    <dgm:cxn modelId="{7D7DC528-275B-4621-8FC3-356B33ABD3DF}" type="presParOf" srcId="{5F24D7E7-BF5E-42C8-8153-A2AEED20BFF1}" destId="{748D1327-B2C0-40F0-97BE-4FDF81CE8BDC}" srcOrd="3" destOrd="0" presId="urn:microsoft.com/office/officeart/2005/8/layout/orgChart1"/>
    <dgm:cxn modelId="{44E70F5D-6FBD-4048-B27E-6827281EED00}" type="presParOf" srcId="{748D1327-B2C0-40F0-97BE-4FDF81CE8BDC}" destId="{2E35350C-C3B3-4743-9844-D3C870B32F96}" srcOrd="0" destOrd="0" presId="urn:microsoft.com/office/officeart/2005/8/layout/orgChart1"/>
    <dgm:cxn modelId="{6F9EF736-8F84-4C93-B644-7769BEF87817}" type="presParOf" srcId="{2E35350C-C3B3-4743-9844-D3C870B32F96}" destId="{336044D0-306F-47BA-946A-504565B3C247}" srcOrd="0" destOrd="0" presId="urn:microsoft.com/office/officeart/2005/8/layout/orgChart1"/>
    <dgm:cxn modelId="{C742D758-5DA8-4AF7-9986-6F2EDF2C6B5F}" type="presParOf" srcId="{2E35350C-C3B3-4743-9844-D3C870B32F96}" destId="{C9158B82-122D-4967-AA5C-19D5853DD1A1}" srcOrd="1" destOrd="0" presId="urn:microsoft.com/office/officeart/2005/8/layout/orgChart1"/>
    <dgm:cxn modelId="{8BBEDDB0-5DAE-48C6-9ABD-4E812C49E054}" type="presParOf" srcId="{748D1327-B2C0-40F0-97BE-4FDF81CE8BDC}" destId="{9F091751-84E7-4EE6-8217-A3235275855C}" srcOrd="1" destOrd="0" presId="urn:microsoft.com/office/officeart/2005/8/layout/orgChart1"/>
    <dgm:cxn modelId="{AFEB7885-DC1D-4D5D-B94A-DB1D0854DA9A}" type="presParOf" srcId="{748D1327-B2C0-40F0-97BE-4FDF81CE8BDC}" destId="{4B3798A1-9D99-48DC-BEB9-D07294B3704C}" srcOrd="2" destOrd="0" presId="urn:microsoft.com/office/officeart/2005/8/layout/orgChart1"/>
    <dgm:cxn modelId="{A2820918-4EEE-4899-990C-727A90A3A5B3}" type="presParOf" srcId="{5F24D7E7-BF5E-42C8-8153-A2AEED20BFF1}" destId="{DC5F70E5-7968-49BF-B6CA-CB8DC99AD360}" srcOrd="4" destOrd="0" presId="urn:microsoft.com/office/officeart/2005/8/layout/orgChart1"/>
    <dgm:cxn modelId="{3C5DFB8F-44F2-4624-802C-66D72CC232EB}" type="presParOf" srcId="{5F24D7E7-BF5E-42C8-8153-A2AEED20BFF1}" destId="{96EB7A06-D101-4CE4-808E-FC4D3EFCAF20}" srcOrd="5" destOrd="0" presId="urn:microsoft.com/office/officeart/2005/8/layout/orgChart1"/>
    <dgm:cxn modelId="{E1A859FE-FE79-4FCC-9F0C-9CE9B35AFC44}" type="presParOf" srcId="{96EB7A06-D101-4CE4-808E-FC4D3EFCAF20}" destId="{830CFDC6-AD81-4FFA-8107-F0AADBBF0AB5}" srcOrd="0" destOrd="0" presId="urn:microsoft.com/office/officeart/2005/8/layout/orgChart1"/>
    <dgm:cxn modelId="{46CFD847-C93E-425F-BF07-3567BB1600B9}" type="presParOf" srcId="{830CFDC6-AD81-4FFA-8107-F0AADBBF0AB5}" destId="{82345AC1-9F5D-4C6F-BBA4-1C6C045E224F}" srcOrd="0" destOrd="0" presId="urn:microsoft.com/office/officeart/2005/8/layout/orgChart1"/>
    <dgm:cxn modelId="{497B235D-A7F2-4E8C-AF0A-F225B22937D6}" type="presParOf" srcId="{830CFDC6-AD81-4FFA-8107-F0AADBBF0AB5}" destId="{364EE991-DC92-4318-9FFE-FD58C641915C}" srcOrd="1" destOrd="0" presId="urn:microsoft.com/office/officeart/2005/8/layout/orgChart1"/>
    <dgm:cxn modelId="{C91E528E-22C6-46F2-B721-21C052DCCB24}" type="presParOf" srcId="{96EB7A06-D101-4CE4-808E-FC4D3EFCAF20}" destId="{27F3AA9E-45CD-4EED-A2B9-FD8EB0E09564}" srcOrd="1" destOrd="0" presId="urn:microsoft.com/office/officeart/2005/8/layout/orgChart1"/>
    <dgm:cxn modelId="{E06E2963-AC86-4E90-9B90-C79269BD25B6}" type="presParOf" srcId="{96EB7A06-D101-4CE4-808E-FC4D3EFCAF20}" destId="{99EE4E09-4417-4B08-82F5-8F341583CB3F}" srcOrd="2" destOrd="0" presId="urn:microsoft.com/office/officeart/2005/8/layout/orgChart1"/>
    <dgm:cxn modelId="{87D683C2-C673-4FCC-AFA2-A175FBCA2546}" type="presParOf" srcId="{6CE7CE5A-84AB-4073-B93B-2AF1CA982A0C}" destId="{2D504514-647C-4C6B-96A6-37671A48A77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3E960C-A42D-47F9-B5AD-E23351E6AC4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67CA2CD-16E6-4A02-BABC-4162E3163B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Функции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знаков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препинания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24A194F4-FDEC-4502-87E8-0C2A1171740E}" type="parTrans" cxnId="{4C434326-5223-4CBC-BA14-3C3BA532E81E}">
      <dgm:prSet/>
      <dgm:spPr/>
    </dgm:pt>
    <dgm:pt modelId="{35475D14-B4C5-4378-B7E6-5442FCEACF1D}" type="sibTrans" cxnId="{4C434326-5223-4CBC-BA14-3C3BA532E81E}">
      <dgm:prSet/>
      <dgm:spPr/>
    </dgm:pt>
    <dgm:pt modelId="{C270E4C6-CE95-47B0-865A-5F947AC397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Выделительная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, - : «» ()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FE2E1339-1E35-4C9C-9268-343CEEAA92D7}" type="parTrans" cxnId="{314696A1-1542-4282-A35C-694F20C372C9}">
      <dgm:prSet/>
      <dgm:spPr/>
    </dgm:pt>
    <dgm:pt modelId="{C13AE291-A8DD-46DE-B745-3EAA57386E02}" type="sibTrans" cxnId="{314696A1-1542-4282-A35C-694F20C372C9}">
      <dgm:prSet/>
      <dgm:spPr/>
    </dgm:pt>
    <dgm:pt modelId="{B53AF547-69CC-440D-9562-A73BA6220C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Разделительная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. ? ! ; ,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C6951D92-3006-46CF-9964-30D89F2A87B8}" type="parTrans" cxnId="{52BDB5FB-EC08-4CE0-ABDE-9BF616650F05}">
      <dgm:prSet/>
      <dgm:spPr/>
    </dgm:pt>
    <dgm:pt modelId="{CF96D281-1C91-4FE1-AB34-CF74A28FEF2D}" type="sibTrans" cxnId="{52BDB5FB-EC08-4CE0-ABDE-9BF616650F05}">
      <dgm:prSet/>
      <dgm:spPr/>
    </dgm:pt>
    <dgm:pt modelId="{F2523BA9-16F6-4723-A660-4FFD0F218124}" type="pres">
      <dgm:prSet presAssocID="{833E960C-A42D-47F9-B5AD-E23351E6AC4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E5FD389-49A8-41A3-8543-7D140EF2DE21}" type="pres">
      <dgm:prSet presAssocID="{F67CA2CD-16E6-4A02-BABC-4162E3163B38}" presName="hierRoot1" presStyleCnt="0">
        <dgm:presLayoutVars>
          <dgm:hierBranch/>
        </dgm:presLayoutVars>
      </dgm:prSet>
      <dgm:spPr/>
    </dgm:pt>
    <dgm:pt modelId="{6C9D84D5-1AE4-47ED-B599-A41B224CFA84}" type="pres">
      <dgm:prSet presAssocID="{F67CA2CD-16E6-4A02-BABC-4162E3163B38}" presName="rootComposite1" presStyleCnt="0"/>
      <dgm:spPr/>
    </dgm:pt>
    <dgm:pt modelId="{9A04C0DD-98ED-4265-AD19-372787239299}" type="pres">
      <dgm:prSet presAssocID="{F67CA2CD-16E6-4A02-BABC-4162E3163B38}" presName="rootText1" presStyleLbl="node0" presStyleIdx="0" presStyleCnt="1">
        <dgm:presLayoutVars>
          <dgm:chPref val="3"/>
        </dgm:presLayoutVars>
      </dgm:prSet>
      <dgm:spPr/>
    </dgm:pt>
    <dgm:pt modelId="{2E9FF7BF-14DF-4712-A5BF-E7C72FA790A8}" type="pres">
      <dgm:prSet presAssocID="{F67CA2CD-16E6-4A02-BABC-4162E3163B38}" presName="rootConnector1" presStyleLbl="node1" presStyleIdx="0" presStyleCnt="0"/>
      <dgm:spPr/>
    </dgm:pt>
    <dgm:pt modelId="{DF4332EA-DF44-4275-BAD8-A87D458CFB34}" type="pres">
      <dgm:prSet presAssocID="{F67CA2CD-16E6-4A02-BABC-4162E3163B38}" presName="hierChild2" presStyleCnt="0"/>
      <dgm:spPr/>
    </dgm:pt>
    <dgm:pt modelId="{D42EED30-8163-4FD3-814D-CBAD606DFF58}" type="pres">
      <dgm:prSet presAssocID="{FE2E1339-1E35-4C9C-9268-343CEEAA92D7}" presName="Name35" presStyleLbl="parChTrans1D2" presStyleIdx="0" presStyleCnt="2"/>
      <dgm:spPr/>
    </dgm:pt>
    <dgm:pt modelId="{3D7FEEEF-2501-4FB3-AF12-88DF0C58AE05}" type="pres">
      <dgm:prSet presAssocID="{C270E4C6-CE95-47B0-865A-5F947AC39760}" presName="hierRoot2" presStyleCnt="0">
        <dgm:presLayoutVars>
          <dgm:hierBranch/>
        </dgm:presLayoutVars>
      </dgm:prSet>
      <dgm:spPr/>
    </dgm:pt>
    <dgm:pt modelId="{E617DFA6-C6B0-4D34-8DED-DD4F80463451}" type="pres">
      <dgm:prSet presAssocID="{C270E4C6-CE95-47B0-865A-5F947AC39760}" presName="rootComposite" presStyleCnt="0"/>
      <dgm:spPr/>
    </dgm:pt>
    <dgm:pt modelId="{358E6572-B456-4F9B-9439-7298DAC7506D}" type="pres">
      <dgm:prSet presAssocID="{C270E4C6-CE95-47B0-865A-5F947AC39760}" presName="rootText" presStyleLbl="node2" presStyleIdx="0" presStyleCnt="2">
        <dgm:presLayoutVars>
          <dgm:chPref val="3"/>
        </dgm:presLayoutVars>
      </dgm:prSet>
      <dgm:spPr/>
    </dgm:pt>
    <dgm:pt modelId="{0131A8D0-E823-410C-8CDB-3D24031EC2B3}" type="pres">
      <dgm:prSet presAssocID="{C270E4C6-CE95-47B0-865A-5F947AC39760}" presName="rootConnector" presStyleLbl="node2" presStyleIdx="0" presStyleCnt="2"/>
      <dgm:spPr/>
    </dgm:pt>
    <dgm:pt modelId="{E646123D-5E45-4E6C-8FE1-18C0EA08356B}" type="pres">
      <dgm:prSet presAssocID="{C270E4C6-CE95-47B0-865A-5F947AC39760}" presName="hierChild4" presStyleCnt="0"/>
      <dgm:spPr/>
    </dgm:pt>
    <dgm:pt modelId="{BCBCC0F1-D5E5-47A9-9719-C3A6C71EE612}" type="pres">
      <dgm:prSet presAssocID="{C270E4C6-CE95-47B0-865A-5F947AC39760}" presName="hierChild5" presStyleCnt="0"/>
      <dgm:spPr/>
    </dgm:pt>
    <dgm:pt modelId="{5660BE46-4E89-4C1B-867C-9ADA24B835F4}" type="pres">
      <dgm:prSet presAssocID="{C6951D92-3006-46CF-9964-30D89F2A87B8}" presName="Name35" presStyleLbl="parChTrans1D2" presStyleIdx="1" presStyleCnt="2"/>
      <dgm:spPr/>
    </dgm:pt>
    <dgm:pt modelId="{DE8C031B-346E-4890-97DB-A42B3CB13D53}" type="pres">
      <dgm:prSet presAssocID="{B53AF547-69CC-440D-9562-A73BA6220CF2}" presName="hierRoot2" presStyleCnt="0">
        <dgm:presLayoutVars>
          <dgm:hierBranch/>
        </dgm:presLayoutVars>
      </dgm:prSet>
      <dgm:spPr/>
    </dgm:pt>
    <dgm:pt modelId="{79270B02-DBDA-44D1-8B1E-753B97995D94}" type="pres">
      <dgm:prSet presAssocID="{B53AF547-69CC-440D-9562-A73BA6220CF2}" presName="rootComposite" presStyleCnt="0"/>
      <dgm:spPr/>
    </dgm:pt>
    <dgm:pt modelId="{738BC83C-3718-4611-B894-7F91E9DEC06B}" type="pres">
      <dgm:prSet presAssocID="{B53AF547-69CC-440D-9562-A73BA6220CF2}" presName="rootText" presStyleLbl="node2" presStyleIdx="1" presStyleCnt="2">
        <dgm:presLayoutVars>
          <dgm:chPref val="3"/>
        </dgm:presLayoutVars>
      </dgm:prSet>
      <dgm:spPr/>
    </dgm:pt>
    <dgm:pt modelId="{67856D6B-C31F-4ED5-A6E2-9112D4DAA224}" type="pres">
      <dgm:prSet presAssocID="{B53AF547-69CC-440D-9562-A73BA6220CF2}" presName="rootConnector" presStyleLbl="node2" presStyleIdx="1" presStyleCnt="2"/>
      <dgm:spPr/>
    </dgm:pt>
    <dgm:pt modelId="{F7B13921-3112-45DE-B791-11DDD3146AED}" type="pres">
      <dgm:prSet presAssocID="{B53AF547-69CC-440D-9562-A73BA6220CF2}" presName="hierChild4" presStyleCnt="0"/>
      <dgm:spPr/>
    </dgm:pt>
    <dgm:pt modelId="{4B8F2224-EADB-4667-9553-8EFC51390F1D}" type="pres">
      <dgm:prSet presAssocID="{B53AF547-69CC-440D-9562-A73BA6220CF2}" presName="hierChild5" presStyleCnt="0"/>
      <dgm:spPr/>
    </dgm:pt>
    <dgm:pt modelId="{6AACFABA-D376-4CF2-B922-D02D46F48D77}" type="pres">
      <dgm:prSet presAssocID="{F67CA2CD-16E6-4A02-BABC-4162E3163B38}" presName="hierChild3" presStyleCnt="0"/>
      <dgm:spPr/>
    </dgm:pt>
  </dgm:ptLst>
  <dgm:cxnLst>
    <dgm:cxn modelId="{B3667A15-C864-4DDA-BC09-F86CBBCDF608}" type="presOf" srcId="{B53AF547-69CC-440D-9562-A73BA6220CF2}" destId="{738BC83C-3718-4611-B894-7F91E9DEC06B}" srcOrd="0" destOrd="0" presId="urn:microsoft.com/office/officeart/2005/8/layout/orgChart1"/>
    <dgm:cxn modelId="{C46C70F8-DC37-4981-ABD7-E4EDF9FF8E66}" type="presOf" srcId="{B53AF547-69CC-440D-9562-A73BA6220CF2}" destId="{67856D6B-C31F-4ED5-A6E2-9112D4DAA224}" srcOrd="1" destOrd="0" presId="urn:microsoft.com/office/officeart/2005/8/layout/orgChart1"/>
    <dgm:cxn modelId="{314696A1-1542-4282-A35C-694F20C372C9}" srcId="{F67CA2CD-16E6-4A02-BABC-4162E3163B38}" destId="{C270E4C6-CE95-47B0-865A-5F947AC39760}" srcOrd="0" destOrd="0" parTransId="{FE2E1339-1E35-4C9C-9268-343CEEAA92D7}" sibTransId="{C13AE291-A8DD-46DE-B745-3EAA57386E02}"/>
    <dgm:cxn modelId="{72BAFF87-9E8C-4303-AC5B-98A026B0C0ED}" type="presOf" srcId="{C270E4C6-CE95-47B0-865A-5F947AC39760}" destId="{358E6572-B456-4F9B-9439-7298DAC7506D}" srcOrd="0" destOrd="0" presId="urn:microsoft.com/office/officeart/2005/8/layout/orgChart1"/>
    <dgm:cxn modelId="{BDF43234-BF03-40D0-9AC6-A6E5162603C4}" type="presOf" srcId="{833E960C-A42D-47F9-B5AD-E23351E6AC4F}" destId="{F2523BA9-16F6-4723-A660-4FFD0F218124}" srcOrd="0" destOrd="0" presId="urn:microsoft.com/office/officeart/2005/8/layout/orgChart1"/>
    <dgm:cxn modelId="{B82D55C2-81F2-4047-9A94-5B77F1D428E1}" type="presOf" srcId="{C270E4C6-CE95-47B0-865A-5F947AC39760}" destId="{0131A8D0-E823-410C-8CDB-3D24031EC2B3}" srcOrd="1" destOrd="0" presId="urn:microsoft.com/office/officeart/2005/8/layout/orgChart1"/>
    <dgm:cxn modelId="{D8CE6204-9EFD-42FF-96A8-CF3A1BA3FA90}" type="presOf" srcId="{FE2E1339-1E35-4C9C-9268-343CEEAA92D7}" destId="{D42EED30-8163-4FD3-814D-CBAD606DFF58}" srcOrd="0" destOrd="0" presId="urn:microsoft.com/office/officeart/2005/8/layout/orgChart1"/>
    <dgm:cxn modelId="{878DF72E-3FD3-48CC-A8C8-F4AEC1B45490}" type="presOf" srcId="{F67CA2CD-16E6-4A02-BABC-4162E3163B38}" destId="{9A04C0DD-98ED-4265-AD19-372787239299}" srcOrd="0" destOrd="0" presId="urn:microsoft.com/office/officeart/2005/8/layout/orgChart1"/>
    <dgm:cxn modelId="{C931D797-4A84-4F90-8F50-78725A8F12E3}" type="presOf" srcId="{F67CA2CD-16E6-4A02-BABC-4162E3163B38}" destId="{2E9FF7BF-14DF-4712-A5BF-E7C72FA790A8}" srcOrd="1" destOrd="0" presId="urn:microsoft.com/office/officeart/2005/8/layout/orgChart1"/>
    <dgm:cxn modelId="{52BDB5FB-EC08-4CE0-ABDE-9BF616650F05}" srcId="{F67CA2CD-16E6-4A02-BABC-4162E3163B38}" destId="{B53AF547-69CC-440D-9562-A73BA6220CF2}" srcOrd="1" destOrd="0" parTransId="{C6951D92-3006-46CF-9964-30D89F2A87B8}" sibTransId="{CF96D281-1C91-4FE1-AB34-CF74A28FEF2D}"/>
    <dgm:cxn modelId="{4C434326-5223-4CBC-BA14-3C3BA532E81E}" srcId="{833E960C-A42D-47F9-B5AD-E23351E6AC4F}" destId="{F67CA2CD-16E6-4A02-BABC-4162E3163B38}" srcOrd="0" destOrd="0" parTransId="{24A194F4-FDEC-4502-87E8-0C2A1171740E}" sibTransId="{35475D14-B4C5-4378-B7E6-5442FCEACF1D}"/>
    <dgm:cxn modelId="{1A2D034A-093C-4D2D-AFD4-60EC7F40540E}" type="presOf" srcId="{C6951D92-3006-46CF-9964-30D89F2A87B8}" destId="{5660BE46-4E89-4C1B-867C-9ADA24B835F4}" srcOrd="0" destOrd="0" presId="urn:microsoft.com/office/officeart/2005/8/layout/orgChart1"/>
    <dgm:cxn modelId="{16079629-9DD2-4073-8E88-B63B32AF3167}" type="presParOf" srcId="{F2523BA9-16F6-4723-A660-4FFD0F218124}" destId="{DE5FD389-49A8-41A3-8543-7D140EF2DE21}" srcOrd="0" destOrd="0" presId="urn:microsoft.com/office/officeart/2005/8/layout/orgChart1"/>
    <dgm:cxn modelId="{67F1FAC9-3745-4D35-906D-97A6832B116F}" type="presParOf" srcId="{DE5FD389-49A8-41A3-8543-7D140EF2DE21}" destId="{6C9D84D5-1AE4-47ED-B599-A41B224CFA84}" srcOrd="0" destOrd="0" presId="urn:microsoft.com/office/officeart/2005/8/layout/orgChart1"/>
    <dgm:cxn modelId="{BAA51925-9A93-4DEA-A6A3-4CC3B485BD21}" type="presParOf" srcId="{6C9D84D5-1AE4-47ED-B599-A41B224CFA84}" destId="{9A04C0DD-98ED-4265-AD19-372787239299}" srcOrd="0" destOrd="0" presId="urn:microsoft.com/office/officeart/2005/8/layout/orgChart1"/>
    <dgm:cxn modelId="{5C5FBE1B-8DDB-48C3-8CA8-8D5CCF6D3F75}" type="presParOf" srcId="{6C9D84D5-1AE4-47ED-B599-A41B224CFA84}" destId="{2E9FF7BF-14DF-4712-A5BF-E7C72FA790A8}" srcOrd="1" destOrd="0" presId="urn:microsoft.com/office/officeart/2005/8/layout/orgChart1"/>
    <dgm:cxn modelId="{27AC5C5A-260D-487F-B2D5-AAC9CD8E7859}" type="presParOf" srcId="{DE5FD389-49A8-41A3-8543-7D140EF2DE21}" destId="{DF4332EA-DF44-4275-BAD8-A87D458CFB34}" srcOrd="1" destOrd="0" presId="urn:microsoft.com/office/officeart/2005/8/layout/orgChart1"/>
    <dgm:cxn modelId="{FBD6CA39-E3D3-489F-A60E-8C375A334EA5}" type="presParOf" srcId="{DF4332EA-DF44-4275-BAD8-A87D458CFB34}" destId="{D42EED30-8163-4FD3-814D-CBAD606DFF58}" srcOrd="0" destOrd="0" presId="urn:microsoft.com/office/officeart/2005/8/layout/orgChart1"/>
    <dgm:cxn modelId="{636FA346-AE76-4E17-BBB2-91F29E7FA037}" type="presParOf" srcId="{DF4332EA-DF44-4275-BAD8-A87D458CFB34}" destId="{3D7FEEEF-2501-4FB3-AF12-88DF0C58AE05}" srcOrd="1" destOrd="0" presId="urn:microsoft.com/office/officeart/2005/8/layout/orgChart1"/>
    <dgm:cxn modelId="{37CC6AB9-EF31-4374-B132-E9DEA99CC34C}" type="presParOf" srcId="{3D7FEEEF-2501-4FB3-AF12-88DF0C58AE05}" destId="{E617DFA6-C6B0-4D34-8DED-DD4F80463451}" srcOrd="0" destOrd="0" presId="urn:microsoft.com/office/officeart/2005/8/layout/orgChart1"/>
    <dgm:cxn modelId="{BF2F433F-2FB0-450B-BAB4-5886E92F0F64}" type="presParOf" srcId="{E617DFA6-C6B0-4D34-8DED-DD4F80463451}" destId="{358E6572-B456-4F9B-9439-7298DAC7506D}" srcOrd="0" destOrd="0" presId="urn:microsoft.com/office/officeart/2005/8/layout/orgChart1"/>
    <dgm:cxn modelId="{A9FB7C3F-4DE6-441E-9660-8E74013403C0}" type="presParOf" srcId="{E617DFA6-C6B0-4D34-8DED-DD4F80463451}" destId="{0131A8D0-E823-410C-8CDB-3D24031EC2B3}" srcOrd="1" destOrd="0" presId="urn:microsoft.com/office/officeart/2005/8/layout/orgChart1"/>
    <dgm:cxn modelId="{344EE7E4-07E6-49AE-8EFB-1291809CA85C}" type="presParOf" srcId="{3D7FEEEF-2501-4FB3-AF12-88DF0C58AE05}" destId="{E646123D-5E45-4E6C-8FE1-18C0EA08356B}" srcOrd="1" destOrd="0" presId="urn:microsoft.com/office/officeart/2005/8/layout/orgChart1"/>
    <dgm:cxn modelId="{A98AA460-3C69-47AE-9155-90D60BC5A1BE}" type="presParOf" srcId="{3D7FEEEF-2501-4FB3-AF12-88DF0C58AE05}" destId="{BCBCC0F1-D5E5-47A9-9719-C3A6C71EE612}" srcOrd="2" destOrd="0" presId="urn:microsoft.com/office/officeart/2005/8/layout/orgChart1"/>
    <dgm:cxn modelId="{CC335D2C-5FFA-447D-861F-30EBE9F727A0}" type="presParOf" srcId="{DF4332EA-DF44-4275-BAD8-A87D458CFB34}" destId="{5660BE46-4E89-4C1B-867C-9ADA24B835F4}" srcOrd="2" destOrd="0" presId="urn:microsoft.com/office/officeart/2005/8/layout/orgChart1"/>
    <dgm:cxn modelId="{06CC0397-F8DC-45EE-B468-963AAE69CCFB}" type="presParOf" srcId="{DF4332EA-DF44-4275-BAD8-A87D458CFB34}" destId="{DE8C031B-346E-4890-97DB-A42B3CB13D53}" srcOrd="3" destOrd="0" presId="urn:microsoft.com/office/officeart/2005/8/layout/orgChart1"/>
    <dgm:cxn modelId="{335BB4A2-8EA0-4E24-83F5-046BDF035B32}" type="presParOf" srcId="{DE8C031B-346E-4890-97DB-A42B3CB13D53}" destId="{79270B02-DBDA-44D1-8B1E-753B97995D94}" srcOrd="0" destOrd="0" presId="urn:microsoft.com/office/officeart/2005/8/layout/orgChart1"/>
    <dgm:cxn modelId="{3F9D09AD-11CE-4FB2-B08F-8D986A62C034}" type="presParOf" srcId="{79270B02-DBDA-44D1-8B1E-753B97995D94}" destId="{738BC83C-3718-4611-B894-7F91E9DEC06B}" srcOrd="0" destOrd="0" presId="urn:microsoft.com/office/officeart/2005/8/layout/orgChart1"/>
    <dgm:cxn modelId="{A5D37FFD-A93C-41DE-9075-B2D71CC14A41}" type="presParOf" srcId="{79270B02-DBDA-44D1-8B1E-753B97995D94}" destId="{67856D6B-C31F-4ED5-A6E2-9112D4DAA224}" srcOrd="1" destOrd="0" presId="urn:microsoft.com/office/officeart/2005/8/layout/orgChart1"/>
    <dgm:cxn modelId="{34C25C3F-302D-4FAB-AA3C-149547D8CE60}" type="presParOf" srcId="{DE8C031B-346E-4890-97DB-A42B3CB13D53}" destId="{F7B13921-3112-45DE-B791-11DDD3146AED}" srcOrd="1" destOrd="0" presId="urn:microsoft.com/office/officeart/2005/8/layout/orgChart1"/>
    <dgm:cxn modelId="{F3FBE762-D403-4C97-A191-685E496893FC}" type="presParOf" srcId="{DE8C031B-346E-4890-97DB-A42B3CB13D53}" destId="{4B8F2224-EADB-4667-9553-8EFC51390F1D}" srcOrd="2" destOrd="0" presId="urn:microsoft.com/office/officeart/2005/8/layout/orgChart1"/>
    <dgm:cxn modelId="{7767A468-DE4A-4EEE-A70E-E247A82832C0}" type="presParOf" srcId="{DE5FD389-49A8-41A3-8543-7D140EF2DE21}" destId="{6AACFABA-D376-4CF2-B922-D02D46F48D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CFB77-2E4D-414F-A6CA-4E5FCB7117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750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86BA-CC63-42BE-BC27-1393751A94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039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C8D3A-038E-403C-BDE0-AF6C88013F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237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00334-003A-4A80-A85D-80529EE318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5429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C11F-AE04-4007-AF0B-04EA874C1D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291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1425E-72C4-43D4-8019-EA69EF98F4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470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7A1F0-84F0-412A-86A1-F07A4AF185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868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D9EE0-BF27-4832-A08A-8BB4EA3D3D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405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57E7F-174E-4DB9-9580-2EB597C039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716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99C45-F2C3-42AC-ACB3-7F2ACF0114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975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F985E-CB14-45CD-B183-6C0C98D285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245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39464-1C90-434A-ADC2-1EE1C14A5C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556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B6B2D-F6D6-41F5-BBC8-01CAA03A32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191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95F97C-51B7-435D-9AAD-EB4558B551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lovari.yandex.ru/~&#1082;&#1085;&#1080;&#1075;&#1080;/&#1041;&#1057;&#1069;/&#1043;&#1088;&#1072;&#1092;&#1080;&#1082;&#1072;%20(&#1074;%20&#1103;&#1079;&#1099;&#1082;&#1086;&#1079;&#1085;&#1072;&#1085;&#1080;&#1080;)/" TargetMode="External"/><Relationship Id="rId2" Type="http://schemas.openxmlformats.org/officeDocument/2006/relationships/hyperlink" Target="http://slovari.yandex.ru/~&#1082;&#1085;&#1080;&#1075;&#1080;/&#1041;&#1057;&#1069;/&#1047;&#1085;&#1072;&#1082;&#1080;%20&#1087;&#1088;&#1077;&#1087;&#1080;&#1085;&#1072;&#1085;&#1080;&#1103;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lovari.yandex.ru/~&#1082;&#1085;&#1080;&#1075;&#1080;/&#1041;&#1057;&#1069;/&#1054;&#1088;&#1092;&#1086;&#1075;&#1088;&#1072;&#1092;&#1080;&#1103;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814513"/>
            <a:ext cx="8207375" cy="3095625"/>
          </a:xfrm>
        </p:spPr>
        <p:txBody>
          <a:bodyPr/>
          <a:lstStyle/>
          <a:p>
            <a:pPr algn="ctr" eaLnBrk="1" hangingPunct="1"/>
            <a:r>
              <a:rPr lang="ru-RU" altLang="ru-RU" sz="3600" b="1" smtClean="0"/>
              <a:t>Принципы русской пунктуации.</a:t>
            </a:r>
            <a:br>
              <a:rPr lang="ru-RU" altLang="ru-RU" sz="3600" b="1" smtClean="0"/>
            </a:br>
            <a:r>
              <a:rPr lang="ru-RU" altLang="ru-RU" sz="3600" b="1" smtClean="0"/>
              <a:t>Функции знаков препинания. </a:t>
            </a:r>
            <a:br>
              <a:rPr lang="ru-RU" altLang="ru-RU" sz="3600" b="1" smtClean="0"/>
            </a:br>
            <a:endParaRPr lang="ru-RU" altLang="ru-RU" sz="3600" b="1" smtClean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3203575" y="1125538"/>
            <a:ext cx="270668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22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ru-RU" altLang="ru-RU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Русская пунктуация отчасти отражает и интонацию (и это третий, </a:t>
            </a:r>
            <a:r>
              <a:rPr lang="ru-RU" altLang="ru-RU" sz="2400" b="1" i="1" smtClean="0"/>
              <a:t>интонационный</a:t>
            </a:r>
            <a:r>
              <a:rPr lang="ru-RU" altLang="ru-RU" sz="2400" i="1" smtClean="0"/>
              <a:t> </a:t>
            </a:r>
            <a:r>
              <a:rPr lang="ru-RU" altLang="ru-RU" sz="2400" b="1" smtClean="0"/>
              <a:t>принцип</a:t>
            </a:r>
            <a:r>
              <a:rPr lang="ru-RU" altLang="ru-RU" sz="2400" smtClean="0"/>
              <a:t>).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600" smtClean="0"/>
              <a:t>Например, интонацией обусловлены:</a:t>
            </a:r>
          </a:p>
          <a:p>
            <a:pPr eaLnBrk="1" hangingPunct="1"/>
            <a:r>
              <a:rPr lang="ru-RU" altLang="ru-RU" sz="2600" smtClean="0"/>
              <a:t> выбор точки или восклицательного знака в конце предложения (невосклицательная или восклицательная интонация), </a:t>
            </a:r>
          </a:p>
          <a:p>
            <a:pPr eaLnBrk="1" hangingPunct="1"/>
            <a:r>
              <a:rPr lang="ru-RU" altLang="ru-RU" sz="2600" smtClean="0"/>
              <a:t>выбор запятой или восклицательного знака после обращения, </a:t>
            </a:r>
          </a:p>
          <a:p>
            <a:pPr eaLnBrk="1" hangingPunct="1"/>
            <a:r>
              <a:rPr lang="ru-RU" altLang="ru-RU" sz="2600" smtClean="0"/>
              <a:t>постановка интонационного тире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Однако буквального совпадения между знаками препинания и интонацией нет.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500" smtClean="0"/>
              <a:t>Это проявляется, с одной стороны, в том, что далеко не всем паузам соответствуют на письме знаки препинания, а с другой — в том, что запятая может употребляться там, где в устной речи паузы нет.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500" smtClean="0"/>
              <a:t>Например: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500" smtClean="0"/>
              <a:t>1) В предложении </a:t>
            </a:r>
            <a:r>
              <a:rPr lang="ru-RU" altLang="ru-RU" sz="1500" b="1" i="1" smtClean="0"/>
              <a:t>Краткие речи/всегда более содержательны/и способны вызвать /сильное впечатление (М. Горький)</a:t>
            </a:r>
            <a:r>
              <a:rPr lang="ru-RU" altLang="ru-RU" sz="1500" i="1" smtClean="0"/>
              <a:t> </a:t>
            </a:r>
            <a:r>
              <a:rPr lang="ru-RU" altLang="ru-RU" sz="1500" smtClean="0"/>
              <a:t>три паузы, а знаков препинания нет.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500" smtClean="0"/>
              <a:t> 2) В предложении </a:t>
            </a:r>
            <a:r>
              <a:rPr lang="ru-RU" altLang="ru-RU" sz="1500" b="1" i="1" smtClean="0"/>
              <a:t>Под мышкой мальчик нёс какой-то узел/ и, повернув к пристани,/ стал спускаться по узкой и крутой тропинке (М. Лермонтов) </a:t>
            </a:r>
            <a:r>
              <a:rPr lang="ru-RU" altLang="ru-RU" sz="1500" smtClean="0"/>
              <a:t>между союзом </a:t>
            </a:r>
            <a:r>
              <a:rPr lang="ru-RU" altLang="ru-RU" sz="1500" i="1" smtClean="0"/>
              <a:t>и </a:t>
            </a:r>
            <a:r>
              <a:rPr lang="ru-RU" altLang="ru-RU" sz="1500" smtClean="0"/>
              <a:t>и деепричастием </a:t>
            </a:r>
            <a:r>
              <a:rPr lang="ru-RU" altLang="ru-RU" sz="1500" i="1" smtClean="0"/>
              <a:t>повернув </a:t>
            </a:r>
            <a:r>
              <a:rPr lang="ru-RU" altLang="ru-RU" sz="1500" smtClean="0"/>
              <a:t>запятая есть, а пауза в устной речи отсутствует; наоборот, перед этим союзом есть пауза, а запятой нет.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5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smtClean="0"/>
              <a:t>Таким образом, современная пунктуация опирается и на структуру, и на смысл, и на интонационное членение речи в их взаимодействии.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graphicFrame>
        <p:nvGraphicFramePr>
          <p:cNvPr id="2" name="Схема 1"/>
          <p:cNvGraphicFramePr/>
          <p:nvPr/>
        </p:nvGraphicFramePr>
        <p:xfrm>
          <a:off x="534988" y="1717675"/>
          <a:ext cx="7993062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72" name="Group 292"/>
          <p:cNvGraphicFramePr>
            <a:graphicFrameLocks noGrp="1"/>
          </p:cNvGraphicFramePr>
          <p:nvPr>
            <p:ph type="tbl" idx="1"/>
          </p:nvPr>
        </p:nvGraphicFramePr>
        <p:xfrm>
          <a:off x="539750" y="836613"/>
          <a:ext cx="8026400" cy="4632325"/>
        </p:xfrm>
        <a:graphic>
          <a:graphicData uri="http://schemas.openxmlformats.org/drawingml/2006/table">
            <a:tbl>
              <a:tblPr/>
              <a:tblGrid>
                <a:gridCol w="215817"/>
                <a:gridCol w="1465596"/>
                <a:gridCol w="3563796"/>
                <a:gridCol w="2781190"/>
              </a:tblGrid>
              <a:tr h="1188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Знаки препинания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Функция знаков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Пример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4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Точка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Членение текста на значимые в грамматическом и смысловом отношении части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9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Многоточие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A. Отделительная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B. Знак эмоционального напряжения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C. Подчеркивает неисчерпанность передаваемого содержания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D. Сигнал преднамеренного пропуска частей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23" marB="4572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graphicFrame>
        <p:nvGraphicFramePr>
          <p:cNvPr id="30762" name="Group 42"/>
          <p:cNvGraphicFramePr>
            <a:graphicFrameLocks noGrp="1"/>
          </p:cNvGraphicFramePr>
          <p:nvPr>
            <p:ph type="tbl" idx="1"/>
          </p:nvPr>
        </p:nvGraphicFramePr>
        <p:xfrm>
          <a:off x="566738" y="1752600"/>
          <a:ext cx="8026400" cy="4267200"/>
        </p:xfrm>
        <a:graphic>
          <a:graphicData uri="http://schemas.openxmlformats.org/drawingml/2006/table">
            <a:tbl>
              <a:tblPr/>
              <a:tblGrid>
                <a:gridCol w="208272"/>
                <a:gridCol w="1590612"/>
                <a:gridCol w="3446326"/>
                <a:gridCol w="2781190"/>
              </a:tblGrid>
              <a:tr h="2316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Восклицательный знак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A. Передают соответствующую интонацию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B. Указывают на целевое назначение предложения или его эмоциональную окраску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1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Вопроситель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ный знак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52600"/>
            <a:ext cx="8001000" cy="4267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FontTx/>
              <a:buChar char="•"/>
            </a:pPr>
            <a:r>
              <a:rPr lang="ru-RU" altLang="ru-RU" sz="1200" smtClean="0">
                <a:solidFill>
                  <a:srgbClr val="000000"/>
                </a:solidFill>
                <a:latin typeface="arial cyr" panose="020B06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24623" name="Group 47"/>
          <p:cNvGraphicFramePr>
            <a:graphicFrameLocks noGrp="1"/>
          </p:cNvGraphicFramePr>
          <p:nvPr>
            <p:ph type="tbl" idx="1"/>
          </p:nvPr>
        </p:nvGraphicFramePr>
        <p:xfrm>
          <a:off x="566738" y="1844675"/>
          <a:ext cx="8026400" cy="4175125"/>
        </p:xfrm>
        <a:graphic>
          <a:graphicData uri="http://schemas.openxmlformats.org/drawingml/2006/table">
            <a:tbl>
              <a:tblPr/>
              <a:tblGrid>
                <a:gridCol w="208272"/>
                <a:gridCol w="1230264"/>
                <a:gridCol w="3806674"/>
                <a:gridCol w="2781190"/>
              </a:tblGrid>
              <a:tr h="2424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Запятая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A. Членение текста на значимые в грамматическом и смысловом отношении части</a:t>
                      </a:r>
                      <a:b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B. Выделение в предложении особо значимых частей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Точка с запятой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Членение текста на значимые в грамматическом и смысловом отношении части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graphicFrame>
        <p:nvGraphicFramePr>
          <p:cNvPr id="26649" name="Group 25"/>
          <p:cNvGraphicFramePr>
            <a:graphicFrameLocks noGrp="1"/>
          </p:cNvGraphicFramePr>
          <p:nvPr>
            <p:ph type="tbl" idx="1"/>
          </p:nvPr>
        </p:nvGraphicFramePr>
        <p:xfrm>
          <a:off x="250825" y="1752600"/>
          <a:ext cx="8316913" cy="4479925"/>
        </p:xfrm>
        <a:graphic>
          <a:graphicData uri="http://schemas.openxmlformats.org/drawingml/2006/table">
            <a:tbl>
              <a:tblPr/>
              <a:tblGrid>
                <a:gridCol w="1008807"/>
                <a:gridCol w="5184576"/>
                <a:gridCol w="2123530"/>
              </a:tblGrid>
              <a:tr h="447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7 Тире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A. Означает пропуск связки в сказуемом (подлежащее и сказуемое выражены существительным, числительным, инфинитивом, словосочетанием с существительным в и.п.)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B. Означает пропуск членов предложения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C. Передача значений условия, времени, сравнения, следствия, сопоставления в БСП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D. Отделяет однородные члены от обобщающего слова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E. Означает композиционную, интонационную, смысловую неожиданность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F. Выделение в предложении особо значимых частей (обособление, выделение слов и сочетаний, грамматически не связанных с членами предложения)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graphicFrame>
        <p:nvGraphicFramePr>
          <p:cNvPr id="28745" name="Group 73"/>
          <p:cNvGraphicFramePr>
            <a:graphicFrameLocks noGrp="1"/>
          </p:cNvGraphicFramePr>
          <p:nvPr>
            <p:ph type="tbl" idx="1"/>
          </p:nvPr>
        </p:nvGraphicFramePr>
        <p:xfrm>
          <a:off x="566738" y="1752600"/>
          <a:ext cx="8026400" cy="4797425"/>
        </p:xfrm>
        <a:graphic>
          <a:graphicData uri="http://schemas.openxmlformats.org/drawingml/2006/table">
            <a:tbl>
              <a:tblPr/>
              <a:tblGrid>
                <a:gridCol w="620861"/>
                <a:gridCol w="1440103"/>
                <a:gridCol w="4032289"/>
                <a:gridCol w="1933147"/>
              </a:tblGrid>
              <a:tr h="16153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Двоеточие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Разъяснительно-пояснительная (отделяет однородные члены от обобщающего слова, слова автора от прямой речи, части БСП)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Скобки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Выделение в предложении особо значимых частей (обособление, выделение слов и сочетаний, грамматически не связанных с членами предложения)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1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Кавычки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Выделение цитат, «чужой речи»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 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036638"/>
          </a:xfrm>
        </p:spPr>
        <p:txBody>
          <a:bodyPr/>
          <a:lstStyle/>
          <a:p>
            <a:pPr eaLnBrk="1" hangingPunct="1"/>
            <a:r>
              <a:rPr lang="ru-RU" altLang="ru-RU" sz="2000" i="1" smtClean="0"/>
              <a:t>Прочитайте текст. Выделите грамматическую основу предложения, укажите, чем она выражена. Объясните постановку знаков препинания и укажите их функцию.</a:t>
            </a:r>
            <a:endParaRPr lang="ru-RU" altLang="ru-RU" sz="2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38835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1. Россия не только государство... 2. Она – сверхгосударство, океан, стихия, которая еще не оформилась, не влегла в свои, предназначенные ей берега. 3. Не засверкала еще в отточенных и ограненных понятиях в своем своеобразии, как начинает в бриллианте сверкать сырой алмаз. 4. Она вся еще в предчувствиях, в брожениях, в бесконечных желаниях и бесконечных органических возможностях.5. Россия – это океан земель, размахнувшийся на целую шестую часть света и держащий в касаниях своих раскрытых крыльев Запад и Восток.6. Россия – это семь синих морей; горы, увенчанные белыми льдами; Россия – меховая щетина бесконечных лесов, ковры лугов ветреных и цветущих.7. Россия – это бесконечные снега, над которыми поют мертвые серебряные метели, но на которых так ярки платки русских женщин, снега, из-под которых нежными веснами выходят темные фиалки, синие подснежники. &lt;…&gt;8. Россия – страна неслыханных, богатейших сокровищ, которые… таятся в ее глухих недрах.9. Россия есть страна византийских куполов, звона и синего ладана, которые несутся из великой и угасшей наследницы Рима – Византии, второго Рима. 10. И придают России неслыханную красоту, запечатленную в русском искусстве. &lt;...&gt;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001000" cy="568325"/>
          </a:xfrm>
        </p:spPr>
        <p:txBody>
          <a:bodyPr/>
          <a:lstStyle/>
          <a:p>
            <a:pPr eaLnBrk="1" hangingPunct="1"/>
            <a:endParaRPr lang="ru-RU" altLang="ru-RU" sz="3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Пунктуация</a:t>
            </a:r>
            <a:r>
              <a:rPr lang="ru-RU" altLang="ru-RU" smtClean="0"/>
              <a:t> (позднелат. punctuatio, от лат. punctum — точка), система </a:t>
            </a:r>
            <a:r>
              <a:rPr lang="ru-RU" altLang="ru-RU" smtClean="0">
                <a:hlinkClick r:id="rId2"/>
              </a:rPr>
              <a:t>знаков препинания</a:t>
            </a:r>
            <a:r>
              <a:rPr lang="ru-RU" altLang="ru-RU" smtClean="0"/>
              <a:t> в письменности какого-либо языка, правила их употребления; их расстановка в тексте; наряду с </a:t>
            </a:r>
            <a:r>
              <a:rPr lang="ru-RU" altLang="ru-RU" smtClean="0">
                <a:hlinkClick r:id="rId3"/>
              </a:rPr>
              <a:t>графикой</a:t>
            </a:r>
            <a:r>
              <a:rPr lang="ru-RU" altLang="ru-RU" smtClean="0"/>
              <a:t> и </a:t>
            </a:r>
            <a:r>
              <a:rPr lang="ru-RU" altLang="ru-RU" smtClean="0">
                <a:hlinkClick r:id="rId4"/>
              </a:rPr>
              <a:t>орфографией</a:t>
            </a:r>
            <a:r>
              <a:rPr lang="ru-RU" altLang="ru-RU" smtClean="0"/>
              <a:t> — основной элемент письменной речи.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620713"/>
            <a:ext cx="8001000" cy="5399087"/>
          </a:xfrm>
        </p:spPr>
        <p:txBody>
          <a:bodyPr/>
          <a:lstStyle/>
          <a:p>
            <a:pPr eaLnBrk="1" hangingPunct="1"/>
            <a:r>
              <a:rPr lang="ru-RU" altLang="ru-RU" smtClean="0"/>
              <a:t>Известно, что до XV века в книгах не было знаков препинания. </a:t>
            </a:r>
          </a:p>
          <a:p>
            <a:pPr eaLnBrk="1" hangingPunct="1"/>
            <a:r>
              <a:rPr lang="ru-RU" altLang="ru-RU" smtClean="0"/>
              <a:t>А сколько знаков препинания в системе русской пунктуации в настоящее время? </a:t>
            </a:r>
          </a:p>
          <a:p>
            <a:pPr eaLnBrk="1" hangingPunct="1"/>
            <a:r>
              <a:rPr lang="ru-RU" altLang="ru-RU" smtClean="0"/>
              <a:t>Умеем ли мы пользоваться возможностями, которые предоставляет стройная система знаков препинания?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531813"/>
          </a:xfrm>
        </p:spPr>
        <p:txBody>
          <a:bodyPr/>
          <a:lstStyle/>
          <a:p>
            <a:pPr eaLnBrk="1" hangingPunct="1"/>
            <a:endParaRPr lang="ru-RU" altLang="ru-RU" sz="3400" smtClean="0"/>
          </a:p>
        </p:txBody>
      </p:sp>
      <p:graphicFrame>
        <p:nvGraphicFramePr>
          <p:cNvPr id="2" name="Схема 1"/>
          <p:cNvGraphicFramePr/>
          <p:nvPr/>
        </p:nvGraphicFramePr>
        <p:xfrm>
          <a:off x="539750" y="765175"/>
          <a:ext cx="7993063" cy="5200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324850" cy="121602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Употребление знаков препинания обусловлено прежде всего строением предложения, его синтаксической структурой.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100" b="1" i="1" smtClean="0"/>
              <a:t>     Основным принципом, на котором строится современная русская пунктуация, является </a:t>
            </a:r>
            <a:r>
              <a:rPr lang="ru-RU" altLang="ru-RU" sz="3100" b="1" smtClean="0"/>
              <a:t>структурный</a:t>
            </a:r>
            <a:r>
              <a:rPr lang="ru-RU" altLang="ru-RU" sz="3100" b="1" i="1" smtClean="0"/>
              <a:t> (или </a:t>
            </a:r>
            <a:r>
              <a:rPr lang="ru-RU" altLang="ru-RU" sz="3100" b="1" smtClean="0"/>
              <a:t>синтаксический</a:t>
            </a:r>
            <a:r>
              <a:rPr lang="ru-RU" altLang="ru-RU" sz="3100" b="1" i="1" smtClean="0"/>
              <a:t>) принцип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b="1" smtClean="0"/>
              <a:t>Со структурой предложения связано употребление: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точки, фиксирующей конец предложения;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знаков между частями сложного предложения;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/>
              <a:t>знаков, выделяющих разнообразные конструкции в составе простого предложения (обособленные члены, однородные члены, обращения, вводные и др. конструкции).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7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92175"/>
          </a:xfrm>
        </p:spPr>
        <p:txBody>
          <a:bodyPr/>
          <a:lstStyle/>
          <a:p>
            <a:pPr eaLnBrk="1" hangingPunct="1"/>
            <a:r>
              <a:rPr lang="ru-RU" altLang="ru-RU" smtClean="0"/>
              <a:t>Например: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300" smtClean="0"/>
              <a:t>        </a:t>
            </a:r>
            <a:r>
              <a:rPr lang="ru-RU" altLang="ru-RU" sz="2000" i="1" u="sng" smtClean="0"/>
              <a:t>Известно</a:t>
            </a:r>
            <a:r>
              <a:rPr lang="ru-RU" altLang="ru-RU" sz="2000" i="1" smtClean="0"/>
              <a:t>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1</a:t>
            </a:r>
            <a:r>
              <a:rPr lang="ru-RU" altLang="ru-RU" sz="2000" i="1" smtClean="0"/>
              <a:t> (что,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2</a:t>
            </a:r>
            <a:r>
              <a:rPr lang="ru-RU" altLang="ru-RU" sz="2000" i="1" smtClean="0"/>
              <a:t> (для того чтобы </a:t>
            </a:r>
            <a:r>
              <a:rPr lang="ru-RU" altLang="ru-RU" sz="2000" i="1" u="sng" smtClean="0"/>
              <a:t>увидеть</a:t>
            </a:r>
            <a:r>
              <a:rPr lang="ru-RU" altLang="ru-RU" sz="2000" i="1" smtClean="0"/>
              <a:t> в лесу нужный гриб,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3</a:t>
            </a:r>
            <a:r>
              <a:rPr lang="ru-RU" altLang="ru-RU" sz="2000" i="1" smtClean="0"/>
              <a:t> птицу,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4</a:t>
            </a:r>
            <a:r>
              <a:rPr lang="ru-RU" altLang="ru-RU" sz="2000" i="1" smtClean="0"/>
              <a:t> притаив­шуюся в ветвях,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5</a:t>
            </a:r>
            <a:r>
              <a:rPr lang="ru-RU" altLang="ru-RU" sz="2000" i="1" smtClean="0"/>
              <a:t> птичье гнездо,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6</a:t>
            </a:r>
            <a:r>
              <a:rPr lang="ru-RU" altLang="ru-RU" sz="2000" i="1" smtClean="0"/>
              <a:t> орех на ветке </a:t>
            </a:r>
            <a:r>
              <a:rPr lang="ru-RU" altLang="ru-RU" sz="2000" smtClean="0"/>
              <a:t>—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7</a:t>
            </a:r>
            <a:r>
              <a:rPr lang="ru-RU" altLang="ru-RU" sz="2000" smtClean="0"/>
              <a:t> </a:t>
            </a:r>
            <a:r>
              <a:rPr lang="ru-RU" altLang="ru-RU" sz="2000" i="1" smtClean="0"/>
              <a:t>одним словом,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8</a:t>
            </a:r>
            <a:r>
              <a:rPr lang="ru-RU" altLang="ru-RU" sz="2000" i="1" smtClean="0"/>
              <a:t> </a:t>
            </a:r>
            <a:r>
              <a:rPr lang="ru-RU" altLang="ru-RU" sz="2000" smtClean="0"/>
              <a:t>всё),</a:t>
            </a:r>
            <a:r>
              <a:rPr lang="ru-RU" altLang="ru-RU" sz="2000" b="1" smtClean="0">
                <a:solidFill>
                  <a:schemeClr val="accent2"/>
                </a:solidFill>
              </a:rPr>
              <a:t>9</a:t>
            </a:r>
            <a:r>
              <a:rPr lang="ru-RU" altLang="ru-RU" sz="2000" smtClean="0"/>
              <a:t> </a:t>
            </a:r>
            <a:r>
              <a:rPr lang="ru-RU" altLang="ru-RU" sz="2000" i="1" smtClean="0"/>
              <a:t>(</a:t>
            </a:r>
            <a:r>
              <a:rPr lang="ru-RU" altLang="ru-RU" sz="2000" i="1" u="sng" smtClean="0"/>
              <a:t>что</a:t>
            </a:r>
            <a:r>
              <a:rPr lang="ru-RU" altLang="ru-RU" sz="2000" i="1" smtClean="0"/>
              <a:t> редко </a:t>
            </a:r>
            <a:r>
              <a:rPr lang="ru-RU" altLang="ru-RU" sz="2000" i="1" u="sng" smtClean="0"/>
              <a:t>попадается</a:t>
            </a:r>
            <a:r>
              <a:rPr lang="ru-RU" altLang="ru-RU" sz="2000" i="1" smtClean="0"/>
              <a:t> и так или иначе </a:t>
            </a:r>
            <a:r>
              <a:rPr lang="ru-RU" altLang="ru-RU" sz="2000" i="1" u="sng" smtClean="0"/>
              <a:t>прячется</a:t>
            </a:r>
            <a:r>
              <a:rPr lang="ru-RU" altLang="ru-RU" sz="2000" i="1" smtClean="0"/>
              <a:t> от глаз),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10</a:t>
            </a:r>
            <a:r>
              <a:rPr lang="ru-RU" altLang="ru-RU" sz="2000" i="1" smtClean="0"/>
              <a:t> </a:t>
            </a:r>
            <a:r>
              <a:rPr lang="ru-RU" altLang="ru-RU" sz="2000" i="1" u="sng" smtClean="0"/>
              <a:t>надо держать в воображении</a:t>
            </a:r>
            <a:r>
              <a:rPr lang="ru-RU" altLang="ru-RU" sz="2000" i="1" smtClean="0"/>
              <a:t> то),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11</a:t>
            </a:r>
            <a:r>
              <a:rPr lang="ru-RU" altLang="ru-RU" sz="2000" i="1" smtClean="0"/>
              <a:t> (что </a:t>
            </a:r>
            <a:r>
              <a:rPr lang="ru-RU" altLang="ru-RU" sz="2000" i="1" u="sng" smtClean="0"/>
              <a:t>ищешь</a:t>
            </a:r>
            <a:r>
              <a:rPr lang="ru-RU" altLang="ru-RU" sz="2000" i="1" smtClean="0"/>
              <a:t>).</a:t>
            </a:r>
            <a:r>
              <a:rPr lang="ru-RU" altLang="ru-RU" sz="2000" b="1" i="1" smtClean="0">
                <a:solidFill>
                  <a:schemeClr val="accent2"/>
                </a:solidFill>
              </a:rPr>
              <a:t>12</a:t>
            </a:r>
            <a:r>
              <a:rPr lang="ru-RU" altLang="ru-RU" sz="1300" i="1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300" smtClean="0"/>
              <a:t>      Здесь знаки препинания отражают структуру предложения: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1 — запятая отделяет придаточное от главного;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 2 — запятая на стыке союзов при последователь­ном подчинении придаточных;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2, 10— запятые выделяют придаточные внутри другого придаточного при последовательном подчинении;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3, 6 — запятые разделяют однород­ные члены, связанные бессоюзно;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4, 5 — запятые выделяют причастный оборот после определяемого слова;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 7 — тире после однородного ряда перед обобщающим словом;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 8 — за­пятая выделяет вводную конструкцию;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 9, 11 — запятые разделяют придаточные при последовательном  подчинении;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300" smtClean="0"/>
              <a:t>12 — точка указывает на конец предложения. </a:t>
            </a:r>
          </a:p>
          <a:p>
            <a:pPr eaLnBrk="1" hangingPunct="1">
              <a:lnSpc>
                <a:spcPct val="80000"/>
              </a:lnSpc>
            </a:pPr>
            <a:endParaRPr lang="ru-RU" altLang="ru-RU" sz="1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Второй </a:t>
            </a:r>
            <a:r>
              <a:rPr lang="ru-RU" altLang="ru-RU" sz="2400" b="1" smtClean="0"/>
              <a:t>принцип</a:t>
            </a:r>
            <a:r>
              <a:rPr lang="ru-RU" altLang="ru-RU" sz="2400" smtClean="0"/>
              <a:t>, на котором основаны пунктуационные правила, — это </a:t>
            </a:r>
            <a:r>
              <a:rPr lang="ru-RU" altLang="ru-RU" sz="2400" b="1" smtClean="0"/>
              <a:t>принцип</a:t>
            </a:r>
            <a:r>
              <a:rPr lang="ru-RU" altLang="ru-RU" sz="2400" smtClean="0"/>
              <a:t> </a:t>
            </a:r>
            <a:r>
              <a:rPr lang="ru-RU" altLang="ru-RU" sz="2400" b="1" i="1" smtClean="0"/>
              <a:t>смысловой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600" smtClean="0"/>
              <a:t>Синтаксическое членение текста ( в том числе и отдельного предложения) связано с его смысловым членением и в большинстве случаев совпадает с ним. </a:t>
            </a:r>
          </a:p>
          <a:p>
            <a:pPr eaLnBrk="1" hangingPunct="1"/>
            <a:r>
              <a:rPr lang="ru-RU" altLang="ru-RU" sz="2600" smtClean="0"/>
              <a:t>Однако часто случается и так, что смысловое членение речи подчиняет себе структурное и диктует ту или иную расстановку знаков препинания (их выбор или место).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Расставьте знаки препинания в следующей фразе (заголовок одной из статей газеты «Аргументы и факты»), чтобы получилось несколько вариантов смыслового содержания.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19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Хватит жевать давайте читать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Хватит! Жевать давайте, читать…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Хватит. Жевать? Давайте! Читать?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Хватит жевать – давайте читать.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(Статья о необходимости внимательного изучения того, что написано на упаковке товара.)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Чем вы руководствовались при расстановке знаков препинания?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Какую функцию выполняет в этом предложении тире?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smtClean="0"/>
              <a:t>Тире в БСП, во второй части выражено противопоставление по отношению к содержанию 1-й части (между частями можно вставить союз </a:t>
            </a:r>
            <a:r>
              <a:rPr lang="ru-RU" altLang="ru-RU" sz="1900" i="1" smtClean="0"/>
              <a:t>а, но</a:t>
            </a:r>
            <a:r>
              <a:rPr lang="ru-RU" altLang="ru-RU" sz="190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Смысловой </a:t>
            </a:r>
            <a:r>
              <a:rPr lang="ru-RU" altLang="ru-RU" sz="2400" b="1" smtClean="0"/>
              <a:t>принцип</a:t>
            </a:r>
            <a:r>
              <a:rPr lang="ru-RU" altLang="ru-RU" sz="2400" smtClean="0"/>
              <a:t> допускает и так называемые </a:t>
            </a:r>
            <a:r>
              <a:rPr lang="ru-RU" altLang="ru-RU" sz="2400" b="1" smtClean="0"/>
              <a:t>«авторские»</a:t>
            </a:r>
            <a:r>
              <a:rPr lang="ru-RU" altLang="ru-RU" sz="2400" smtClean="0"/>
              <a:t> знаки.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Например: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i="1" smtClean="0"/>
              <a:t>Без хворостинки в руке, ночью, он, нимало не колеблясь, поскакал один на волков (И. Тургенев).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Первые две запятые — знаки «авторские», их не требует структура предложения. Но благодаря этому авторскому обособлению признаки, которые обозначаются обстоятельствами </a:t>
            </a:r>
            <a:r>
              <a:rPr lang="ru-RU" altLang="ru-RU" sz="2100" i="1" smtClean="0"/>
              <a:t>без хворостинки в руке, ночью, </a:t>
            </a:r>
            <a:r>
              <a:rPr lang="ru-RU" altLang="ru-RU" sz="2100" smtClean="0"/>
              <a:t>оказываются выделенными, подчёркнута их исключительность.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/>
              <a:t>При отсутствии запятых этот важный для автора оттенок значения исчезает.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81</TotalTime>
  <Words>1014</Words>
  <Application>Microsoft Office PowerPoint</Application>
  <PresentationFormat>Экран (4:3)</PresentationFormat>
  <Paragraphs>119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Verdana</vt:lpstr>
      <vt:lpstr>Arial</vt:lpstr>
      <vt:lpstr>Wingdings</vt:lpstr>
      <vt:lpstr>Calibri</vt:lpstr>
      <vt:lpstr>Times New Roman</vt:lpstr>
      <vt:lpstr>arial cyr</vt:lpstr>
      <vt:lpstr>Профиль</vt:lpstr>
      <vt:lpstr>Принципы русской пунктуации. Функции знаков препинания.  </vt:lpstr>
      <vt:lpstr>Презентация PowerPoint</vt:lpstr>
      <vt:lpstr>Презентация PowerPoint</vt:lpstr>
      <vt:lpstr>Презентация PowerPoint</vt:lpstr>
      <vt:lpstr>Употребление знаков препинания обусловлено прежде всего строением предложения, его синтаксической структурой.</vt:lpstr>
      <vt:lpstr>Например:</vt:lpstr>
      <vt:lpstr>Второй принцип, на котором основаны пунктуационные правила, — это принцип смысловой</vt:lpstr>
      <vt:lpstr>Расставьте знаки препинания в следующей фразе (заголовок одной из статей газеты «Аргументы и факты»), чтобы получилось несколько вариантов смыслового содержания.</vt:lpstr>
      <vt:lpstr>Смысловой принцип допускает и так называемые «авторские» знаки.</vt:lpstr>
      <vt:lpstr>Русская пунктуация отчасти отражает и интонацию (и это третий, интонационный принцип).</vt:lpstr>
      <vt:lpstr>Однако буквального совпадения между знаками препинания и интонацией нет.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Прочитайте текст. Выделите грамматическую основу предложения, укажите, чем она выражена. Объясните постановку знаков препинания и укажите их функцию.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русской пунктуации. Функции знаков препинания.</dc:title>
  <dc:creator>Пользователь</dc:creator>
  <cp:lastModifiedBy>Тонких Андрей</cp:lastModifiedBy>
  <cp:revision>7</cp:revision>
  <dcterms:created xsi:type="dcterms:W3CDTF">2011-09-04T05:50:42Z</dcterms:created>
  <dcterms:modified xsi:type="dcterms:W3CDTF">2019-01-22T08:42:42Z</dcterms:modified>
</cp:coreProperties>
</file>